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76" r:id="rId10"/>
    <p:sldId id="277" r:id="rId11"/>
    <p:sldId id="275" r:id="rId12"/>
    <p:sldId id="278" r:id="rId13"/>
    <p:sldId id="264" r:id="rId14"/>
    <p:sldId id="265" r:id="rId15"/>
    <p:sldId id="266" r:id="rId16"/>
    <p:sldId id="267" r:id="rId17"/>
    <p:sldId id="269" r:id="rId18"/>
    <p:sldId id="270" r:id="rId19"/>
    <p:sldId id="279" r:id="rId20"/>
    <p:sldId id="271" r:id="rId21"/>
    <p:sldId id="280"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ÊU ĐỀ &amp; NỘI DUNG CHÍNH" id="{BF9D368A-5794-4ECE-A93C-0A56BE1DD8D1}">
          <p14:sldIdLst>
            <p14:sldId id="256"/>
            <p14:sldId id="257"/>
            <p14:sldId id="258"/>
          </p14:sldIdLst>
        </p14:section>
        <p14:section name="GIỚI THIỆU CHỦ ĐỀ" id="{017D3F75-5377-410D-90A0-DB7B0D731E32}">
          <p14:sldIdLst>
            <p14:sldId id="259"/>
            <p14:sldId id="260"/>
            <p14:sldId id="261"/>
          </p14:sldIdLst>
        </p14:section>
        <p14:section name="LẬP KẾ HOẠCH" id="{9BDDEE4A-DD36-4232-B966-8D6B4B64D5ED}">
          <p14:sldIdLst>
            <p14:sldId id="262"/>
            <p14:sldId id="263"/>
            <p14:sldId id="276"/>
            <p14:sldId id="277"/>
            <p14:sldId id="275"/>
            <p14:sldId id="278"/>
            <p14:sldId id="264"/>
            <p14:sldId id="265"/>
          </p14:sldIdLst>
        </p14:section>
        <p14:section name="TÌM NGUỒN" id="{7E095C05-7151-4889-ABF0-6CAA681E92B6}">
          <p14:sldIdLst>
            <p14:sldId id="266"/>
            <p14:sldId id="267"/>
            <p14:sldId id="269"/>
            <p14:sldId id="270"/>
            <p14:sldId id="279"/>
            <p14:sldId id="271"/>
            <p14:sldId id="280"/>
          </p14:sldIdLst>
        </p14:section>
        <p14:section name="CẢM ƠN &amp; HỎI" id="{8A4F1141-B947-48F4-938E-BCEEA80BE5C5}">
          <p14:sldIdLst>
            <p14:sldId id="2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ải Phan" initials="HP" lastIdx="1" clrIdx="0">
    <p:extLst>
      <p:ext uri="{19B8F6BF-5375-455C-9EA6-DF929625EA0E}">
        <p15:presenceInfo xmlns:p15="http://schemas.microsoft.com/office/powerpoint/2012/main" userId="11da6835081f593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56458"/>
    <a:srgbClr val="F4EAE4"/>
    <a:srgbClr val="FF902E"/>
    <a:srgbClr val="223738"/>
    <a:srgbClr val="D0AB94"/>
    <a:srgbClr val="BB8665"/>
    <a:srgbClr val="DEC4B4"/>
    <a:srgbClr val="B9ABA3"/>
    <a:srgbClr val="A7968B"/>
    <a:srgbClr val="D1AD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26" autoAdjust="0"/>
  </p:normalViewPr>
  <p:slideViewPr>
    <p:cSldViewPr snapToGrid="0">
      <p:cViewPr>
        <p:scale>
          <a:sx n="78" d="100"/>
          <a:sy n="78" d="100"/>
        </p:scale>
        <p:origin x="806" y="4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889C8-94D2-4B71-ABE1-E25DD5FDCCAE}" type="datetimeFigureOut">
              <a:rPr lang="en-US" smtClean="0"/>
              <a:t>10/13/2021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57CFD8-EA67-4883-8603-8872A22A4253}" type="slidenum">
              <a:rPr lang="en-US" smtClean="0"/>
              <a:t>‹#›</a:t>
            </a:fld>
            <a:endParaRPr lang="en-US"/>
          </a:p>
        </p:txBody>
      </p:sp>
    </p:spTree>
    <p:extLst>
      <p:ext uri="{BB962C8B-B14F-4D97-AF65-F5344CB8AC3E}">
        <p14:creationId xmlns:p14="http://schemas.microsoft.com/office/powerpoint/2010/main" val="2236359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8D26C-3293-49AC-BFB6-2FBE9A7367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CF1C78-E3E7-4A3A-817E-8362C95544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2E3038-1B9C-44BD-B6FC-4ECF38912BDA}"/>
              </a:ext>
            </a:extLst>
          </p:cNvPr>
          <p:cNvSpPr>
            <a:spLocks noGrp="1"/>
          </p:cNvSpPr>
          <p:nvPr>
            <p:ph type="dt" sz="half" idx="10"/>
          </p:nvPr>
        </p:nvSpPr>
        <p:spPr/>
        <p:txBody>
          <a:bodyPr/>
          <a:lstStyle/>
          <a:p>
            <a:fld id="{44B1F94C-CFC7-4618-92D8-5337184D8A10}" type="datetime1">
              <a:rPr lang="en-US" smtClean="0"/>
              <a:t>10/13/2021</a:t>
            </a:fld>
            <a:endParaRPr lang="en-US"/>
          </a:p>
        </p:txBody>
      </p:sp>
      <p:sp>
        <p:nvSpPr>
          <p:cNvPr id="5" name="Footer Placeholder 4">
            <a:extLst>
              <a:ext uri="{FF2B5EF4-FFF2-40B4-BE49-F238E27FC236}">
                <a16:creationId xmlns:a16="http://schemas.microsoft.com/office/drawing/2014/main" id="{FD2AAC86-B839-43FB-81F6-A886F5FD51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01DE38-A00C-4439-B906-452E6DC15C24}"/>
              </a:ext>
            </a:extLst>
          </p:cNvPr>
          <p:cNvSpPr>
            <a:spLocks noGrp="1"/>
          </p:cNvSpPr>
          <p:nvPr>
            <p:ph type="sldNum" sz="quarter" idx="12"/>
          </p:nvPr>
        </p:nvSpPr>
        <p:spPr/>
        <p:txBody>
          <a:bodyPr/>
          <a:lstStyle/>
          <a:p>
            <a:fld id="{D5BA094D-3DE0-41B4-A029-1B668B87A39B}" type="slidenum">
              <a:rPr lang="en-US" smtClean="0"/>
              <a:t>‹#›</a:t>
            </a:fld>
            <a:endParaRPr lang="en-US"/>
          </a:p>
        </p:txBody>
      </p:sp>
    </p:spTree>
    <p:extLst>
      <p:ext uri="{BB962C8B-B14F-4D97-AF65-F5344CB8AC3E}">
        <p14:creationId xmlns:p14="http://schemas.microsoft.com/office/powerpoint/2010/main" val="3899457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FC46D-64D0-414B-A4CB-05F7B4D91E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5693C4-2E65-44FE-9392-9E9366F3E7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12AA0-F8E6-4BBA-B9BF-1BEA09E6878A}"/>
              </a:ext>
            </a:extLst>
          </p:cNvPr>
          <p:cNvSpPr>
            <a:spLocks noGrp="1"/>
          </p:cNvSpPr>
          <p:nvPr>
            <p:ph type="dt" sz="half" idx="10"/>
          </p:nvPr>
        </p:nvSpPr>
        <p:spPr/>
        <p:txBody>
          <a:bodyPr/>
          <a:lstStyle/>
          <a:p>
            <a:fld id="{6801E430-59AD-4E80-AD5D-0E83ED9CD9D2}" type="datetime1">
              <a:rPr lang="en-US" smtClean="0"/>
              <a:t>10/13/2021</a:t>
            </a:fld>
            <a:endParaRPr lang="en-US"/>
          </a:p>
        </p:txBody>
      </p:sp>
      <p:sp>
        <p:nvSpPr>
          <p:cNvPr id="5" name="Footer Placeholder 4">
            <a:extLst>
              <a:ext uri="{FF2B5EF4-FFF2-40B4-BE49-F238E27FC236}">
                <a16:creationId xmlns:a16="http://schemas.microsoft.com/office/drawing/2014/main" id="{CF6C2055-EA24-4EAC-8FD7-2E515DE1E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B4FF2D-F2D6-4BCB-A96B-9008A9922C48}"/>
              </a:ext>
            </a:extLst>
          </p:cNvPr>
          <p:cNvSpPr>
            <a:spLocks noGrp="1"/>
          </p:cNvSpPr>
          <p:nvPr>
            <p:ph type="sldNum" sz="quarter" idx="12"/>
          </p:nvPr>
        </p:nvSpPr>
        <p:spPr/>
        <p:txBody>
          <a:bodyPr/>
          <a:lstStyle/>
          <a:p>
            <a:fld id="{D5BA094D-3DE0-41B4-A029-1B668B87A39B}" type="slidenum">
              <a:rPr lang="en-US" smtClean="0"/>
              <a:t>‹#›</a:t>
            </a:fld>
            <a:endParaRPr lang="en-US"/>
          </a:p>
        </p:txBody>
      </p:sp>
    </p:spTree>
    <p:extLst>
      <p:ext uri="{BB962C8B-B14F-4D97-AF65-F5344CB8AC3E}">
        <p14:creationId xmlns:p14="http://schemas.microsoft.com/office/powerpoint/2010/main" val="1437049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117AF6-12BC-4A80-B5F3-E5A580F2B1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421D9F-E2D0-48E9-9095-AAC2743AC1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0853CB-29C7-4A61-BC26-E7BE3533F989}"/>
              </a:ext>
            </a:extLst>
          </p:cNvPr>
          <p:cNvSpPr>
            <a:spLocks noGrp="1"/>
          </p:cNvSpPr>
          <p:nvPr>
            <p:ph type="dt" sz="half" idx="10"/>
          </p:nvPr>
        </p:nvSpPr>
        <p:spPr/>
        <p:txBody>
          <a:bodyPr/>
          <a:lstStyle/>
          <a:p>
            <a:fld id="{A1D35F8B-BAFA-41AA-A86D-23341C3426B7}" type="datetime1">
              <a:rPr lang="en-US" smtClean="0"/>
              <a:t>10/13/2021</a:t>
            </a:fld>
            <a:endParaRPr lang="en-US"/>
          </a:p>
        </p:txBody>
      </p:sp>
      <p:sp>
        <p:nvSpPr>
          <p:cNvPr id="5" name="Footer Placeholder 4">
            <a:extLst>
              <a:ext uri="{FF2B5EF4-FFF2-40B4-BE49-F238E27FC236}">
                <a16:creationId xmlns:a16="http://schemas.microsoft.com/office/drawing/2014/main" id="{94841201-680F-4579-87F8-5027A7762B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F41ED-9ACF-44A4-94B3-26DA307198AB}"/>
              </a:ext>
            </a:extLst>
          </p:cNvPr>
          <p:cNvSpPr>
            <a:spLocks noGrp="1"/>
          </p:cNvSpPr>
          <p:nvPr>
            <p:ph type="sldNum" sz="quarter" idx="12"/>
          </p:nvPr>
        </p:nvSpPr>
        <p:spPr/>
        <p:txBody>
          <a:bodyPr/>
          <a:lstStyle/>
          <a:p>
            <a:fld id="{D5BA094D-3DE0-41B4-A029-1B668B87A39B}" type="slidenum">
              <a:rPr lang="en-US" smtClean="0"/>
              <a:t>‹#›</a:t>
            </a:fld>
            <a:endParaRPr lang="en-US"/>
          </a:p>
        </p:txBody>
      </p:sp>
    </p:spTree>
    <p:extLst>
      <p:ext uri="{BB962C8B-B14F-4D97-AF65-F5344CB8AC3E}">
        <p14:creationId xmlns:p14="http://schemas.microsoft.com/office/powerpoint/2010/main" val="486174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F3152-92C2-4E9D-AB9E-CB03DC3A29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BC0882-2289-4F7C-AA61-D4CF2769D4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71AE4C-2B3C-4964-8D19-B32D8085A12F}"/>
              </a:ext>
            </a:extLst>
          </p:cNvPr>
          <p:cNvSpPr>
            <a:spLocks noGrp="1"/>
          </p:cNvSpPr>
          <p:nvPr>
            <p:ph type="dt" sz="half" idx="10"/>
          </p:nvPr>
        </p:nvSpPr>
        <p:spPr/>
        <p:txBody>
          <a:bodyPr/>
          <a:lstStyle/>
          <a:p>
            <a:fld id="{F1BF1B7A-4E78-467E-A4F8-C0E3CD820DB7}" type="datetime1">
              <a:rPr lang="en-US" smtClean="0"/>
              <a:t>10/13/2021</a:t>
            </a:fld>
            <a:endParaRPr lang="en-US"/>
          </a:p>
        </p:txBody>
      </p:sp>
      <p:sp>
        <p:nvSpPr>
          <p:cNvPr id="5" name="Footer Placeholder 4">
            <a:extLst>
              <a:ext uri="{FF2B5EF4-FFF2-40B4-BE49-F238E27FC236}">
                <a16:creationId xmlns:a16="http://schemas.microsoft.com/office/drawing/2014/main" id="{7E0139E0-BDC1-4B63-860E-2C49C57232FC}"/>
              </a:ext>
            </a:extLst>
          </p:cNvPr>
          <p:cNvSpPr>
            <a:spLocks noGrp="1"/>
          </p:cNvSpPr>
          <p:nvPr>
            <p:ph type="ftr" sz="quarter" idx="11"/>
          </p:nvPr>
        </p:nvSpPr>
        <p:spPr/>
        <p:txBody>
          <a:bodyPr/>
          <a:lstStyle/>
          <a:p>
            <a:endParaRPr lang="en-US"/>
          </a:p>
        </p:txBody>
      </p:sp>
      <p:sp>
        <p:nvSpPr>
          <p:cNvPr id="8" name="Google Shape;6176;p15">
            <a:extLst>
              <a:ext uri="{FF2B5EF4-FFF2-40B4-BE49-F238E27FC236}">
                <a16:creationId xmlns:a16="http://schemas.microsoft.com/office/drawing/2014/main" id="{EC59BA25-A901-45D6-A4D0-92BA28D5E18C}"/>
              </a:ext>
            </a:extLst>
          </p:cNvPr>
          <p:cNvSpPr/>
          <p:nvPr userDrawn="1"/>
        </p:nvSpPr>
        <p:spPr>
          <a:xfrm rot="10800000">
            <a:off x="11000840" y="5689624"/>
            <a:ext cx="1611082" cy="2743152"/>
          </a:xfrm>
          <a:custGeom>
            <a:avLst/>
            <a:gdLst/>
            <a:ahLst/>
            <a:cxnLst/>
            <a:rect l="l" t="t" r="r" b="b"/>
            <a:pathLst>
              <a:path w="3175" h="5406" extrusionOk="0">
                <a:moveTo>
                  <a:pt x="31" y="1"/>
                </a:moveTo>
                <a:cubicBezTo>
                  <a:pt x="16" y="1"/>
                  <a:pt x="5" y="3"/>
                  <a:pt x="0" y="8"/>
                </a:cubicBezTo>
                <a:lnTo>
                  <a:pt x="0" y="5405"/>
                </a:lnTo>
                <a:cubicBezTo>
                  <a:pt x="206" y="5405"/>
                  <a:pt x="412" y="5405"/>
                  <a:pt x="598" y="5384"/>
                </a:cubicBezTo>
                <a:cubicBezTo>
                  <a:pt x="1476" y="5281"/>
                  <a:pt x="2231" y="4853"/>
                  <a:pt x="2680" y="4098"/>
                </a:cubicBezTo>
                <a:cubicBezTo>
                  <a:pt x="3092" y="3393"/>
                  <a:pt x="3175" y="2498"/>
                  <a:pt x="2849" y="1760"/>
                </a:cubicBezTo>
                <a:cubicBezTo>
                  <a:pt x="2404" y="767"/>
                  <a:pt x="1357" y="301"/>
                  <a:pt x="342" y="78"/>
                </a:cubicBezTo>
                <a:cubicBezTo>
                  <a:pt x="297" y="64"/>
                  <a:pt x="109" y="1"/>
                  <a:pt x="31" y="1"/>
                </a:cubicBezTo>
                <a:close/>
              </a:path>
            </a:pathLst>
          </a:custGeom>
          <a:solidFill>
            <a:srgbClr val="E5D0C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Slide Number Placeholder 3">
            <a:extLst>
              <a:ext uri="{FF2B5EF4-FFF2-40B4-BE49-F238E27FC236}">
                <a16:creationId xmlns:a16="http://schemas.microsoft.com/office/drawing/2014/main" id="{70F00781-8DEB-477C-B3A5-70A5429C1C8A}"/>
              </a:ext>
            </a:extLst>
          </p:cNvPr>
          <p:cNvSpPr>
            <a:spLocks noGrp="1"/>
          </p:cNvSpPr>
          <p:nvPr>
            <p:ph type="sldNum" sz="quarter" idx="12"/>
          </p:nvPr>
        </p:nvSpPr>
        <p:spPr>
          <a:xfrm>
            <a:off x="9284853" y="6314064"/>
            <a:ext cx="2743200" cy="365125"/>
          </a:xfrm>
        </p:spPr>
        <p:txBody>
          <a:bodyPr/>
          <a:lstStyle>
            <a:lvl1pPr>
              <a:defRPr sz="1800"/>
            </a:lvl1pPr>
          </a:lstStyle>
          <a:p>
            <a:fld id="{D5BA094D-3DE0-41B4-A029-1B668B87A39B}" type="slidenum">
              <a:rPr lang="en-US" smtClean="0"/>
              <a:pPr/>
              <a:t>‹#›</a:t>
            </a:fld>
            <a:endParaRPr lang="en-US"/>
          </a:p>
        </p:txBody>
      </p:sp>
    </p:spTree>
    <p:extLst>
      <p:ext uri="{BB962C8B-B14F-4D97-AF65-F5344CB8AC3E}">
        <p14:creationId xmlns:p14="http://schemas.microsoft.com/office/powerpoint/2010/main" val="3031089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A1B43-F75E-44DC-B715-3B914FF823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800229-DA81-4426-AE96-B23FD9D757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112726-2669-497A-AEBA-C9D6C0EEE8FD}"/>
              </a:ext>
            </a:extLst>
          </p:cNvPr>
          <p:cNvSpPr>
            <a:spLocks noGrp="1"/>
          </p:cNvSpPr>
          <p:nvPr>
            <p:ph type="dt" sz="half" idx="10"/>
          </p:nvPr>
        </p:nvSpPr>
        <p:spPr/>
        <p:txBody>
          <a:bodyPr/>
          <a:lstStyle/>
          <a:p>
            <a:fld id="{0F2A1418-C887-4423-9523-662BEF3E0C0F}" type="datetime1">
              <a:rPr lang="en-US" smtClean="0"/>
              <a:t>10/13/2021</a:t>
            </a:fld>
            <a:endParaRPr lang="en-US"/>
          </a:p>
        </p:txBody>
      </p:sp>
      <p:sp>
        <p:nvSpPr>
          <p:cNvPr id="5" name="Footer Placeholder 4">
            <a:extLst>
              <a:ext uri="{FF2B5EF4-FFF2-40B4-BE49-F238E27FC236}">
                <a16:creationId xmlns:a16="http://schemas.microsoft.com/office/drawing/2014/main" id="{CE15B5CD-CB6B-445B-87D5-D31DDC76C8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24FEE-2240-4A0E-8D85-2725E29AB672}"/>
              </a:ext>
            </a:extLst>
          </p:cNvPr>
          <p:cNvSpPr>
            <a:spLocks noGrp="1"/>
          </p:cNvSpPr>
          <p:nvPr>
            <p:ph type="sldNum" sz="quarter" idx="12"/>
          </p:nvPr>
        </p:nvSpPr>
        <p:spPr/>
        <p:txBody>
          <a:bodyPr/>
          <a:lstStyle/>
          <a:p>
            <a:fld id="{D5BA094D-3DE0-41B4-A029-1B668B87A39B}" type="slidenum">
              <a:rPr lang="en-US" smtClean="0"/>
              <a:t>‹#›</a:t>
            </a:fld>
            <a:endParaRPr lang="en-US"/>
          </a:p>
        </p:txBody>
      </p:sp>
    </p:spTree>
    <p:extLst>
      <p:ext uri="{BB962C8B-B14F-4D97-AF65-F5344CB8AC3E}">
        <p14:creationId xmlns:p14="http://schemas.microsoft.com/office/powerpoint/2010/main" val="81433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C20C1-B6D9-4DE1-AAF4-E5D399B355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4C0A4-7F2D-4FCC-9DB9-F56CF8F1D1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FF4BBF-550C-4508-91CF-7843B34C31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2297FB-FC02-4808-95B5-894503EF3C2A}"/>
              </a:ext>
            </a:extLst>
          </p:cNvPr>
          <p:cNvSpPr>
            <a:spLocks noGrp="1"/>
          </p:cNvSpPr>
          <p:nvPr>
            <p:ph type="dt" sz="half" idx="10"/>
          </p:nvPr>
        </p:nvSpPr>
        <p:spPr/>
        <p:txBody>
          <a:bodyPr/>
          <a:lstStyle/>
          <a:p>
            <a:fld id="{C0FB191E-7C1F-4A99-B429-9D576340FAC0}" type="datetime1">
              <a:rPr lang="en-US" smtClean="0"/>
              <a:t>10/13/2021</a:t>
            </a:fld>
            <a:endParaRPr lang="en-US"/>
          </a:p>
        </p:txBody>
      </p:sp>
      <p:sp>
        <p:nvSpPr>
          <p:cNvPr id="6" name="Footer Placeholder 5">
            <a:extLst>
              <a:ext uri="{FF2B5EF4-FFF2-40B4-BE49-F238E27FC236}">
                <a16:creationId xmlns:a16="http://schemas.microsoft.com/office/drawing/2014/main" id="{6DBC673B-3928-4BA9-953B-5FDC916F97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EEBA6E-8743-4C04-B76A-F7628CC3D27C}"/>
              </a:ext>
            </a:extLst>
          </p:cNvPr>
          <p:cNvSpPr>
            <a:spLocks noGrp="1"/>
          </p:cNvSpPr>
          <p:nvPr>
            <p:ph type="sldNum" sz="quarter" idx="12"/>
          </p:nvPr>
        </p:nvSpPr>
        <p:spPr/>
        <p:txBody>
          <a:bodyPr/>
          <a:lstStyle/>
          <a:p>
            <a:fld id="{D5BA094D-3DE0-41B4-A029-1B668B87A39B}" type="slidenum">
              <a:rPr lang="en-US" smtClean="0"/>
              <a:t>‹#›</a:t>
            </a:fld>
            <a:endParaRPr lang="en-US"/>
          </a:p>
        </p:txBody>
      </p:sp>
    </p:spTree>
    <p:extLst>
      <p:ext uri="{BB962C8B-B14F-4D97-AF65-F5344CB8AC3E}">
        <p14:creationId xmlns:p14="http://schemas.microsoft.com/office/powerpoint/2010/main" val="1474141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0B59F-4D01-4E35-B5B5-8369A8AD0B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96C26F-B0DA-4E02-9C33-3560A7E4C2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F5DE54-2357-41B6-A0D1-56DC98E7CF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47D751-20E2-43ED-A259-035EE5EF5D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D6FA97-28E8-4185-9081-E725F45D00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B39187-61AB-4E2B-A8F1-CD1E09B818CF}"/>
              </a:ext>
            </a:extLst>
          </p:cNvPr>
          <p:cNvSpPr>
            <a:spLocks noGrp="1"/>
          </p:cNvSpPr>
          <p:nvPr>
            <p:ph type="dt" sz="half" idx="10"/>
          </p:nvPr>
        </p:nvSpPr>
        <p:spPr/>
        <p:txBody>
          <a:bodyPr/>
          <a:lstStyle/>
          <a:p>
            <a:fld id="{3E864126-5906-495F-900C-2353D23A4574}" type="datetime1">
              <a:rPr lang="en-US" smtClean="0"/>
              <a:t>10/13/2021</a:t>
            </a:fld>
            <a:endParaRPr lang="en-US"/>
          </a:p>
        </p:txBody>
      </p:sp>
      <p:sp>
        <p:nvSpPr>
          <p:cNvPr id="8" name="Footer Placeholder 7">
            <a:extLst>
              <a:ext uri="{FF2B5EF4-FFF2-40B4-BE49-F238E27FC236}">
                <a16:creationId xmlns:a16="http://schemas.microsoft.com/office/drawing/2014/main" id="{FF397C11-E35C-4593-BA92-023494B0C4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531490-26F0-49ED-BDB9-C87DFD16CB98}"/>
              </a:ext>
            </a:extLst>
          </p:cNvPr>
          <p:cNvSpPr>
            <a:spLocks noGrp="1"/>
          </p:cNvSpPr>
          <p:nvPr>
            <p:ph type="sldNum" sz="quarter" idx="12"/>
          </p:nvPr>
        </p:nvSpPr>
        <p:spPr/>
        <p:txBody>
          <a:bodyPr/>
          <a:lstStyle/>
          <a:p>
            <a:fld id="{D5BA094D-3DE0-41B4-A029-1B668B87A39B}" type="slidenum">
              <a:rPr lang="en-US" smtClean="0"/>
              <a:t>‹#›</a:t>
            </a:fld>
            <a:endParaRPr lang="en-US"/>
          </a:p>
        </p:txBody>
      </p:sp>
    </p:spTree>
    <p:extLst>
      <p:ext uri="{BB962C8B-B14F-4D97-AF65-F5344CB8AC3E}">
        <p14:creationId xmlns:p14="http://schemas.microsoft.com/office/powerpoint/2010/main" val="2902665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FED3-F23F-4325-AAF1-28CD424555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8171A4-FAF6-4C29-9FA2-E8E1EFD053A6}"/>
              </a:ext>
            </a:extLst>
          </p:cNvPr>
          <p:cNvSpPr>
            <a:spLocks noGrp="1"/>
          </p:cNvSpPr>
          <p:nvPr>
            <p:ph type="dt" sz="half" idx="10"/>
          </p:nvPr>
        </p:nvSpPr>
        <p:spPr/>
        <p:txBody>
          <a:bodyPr/>
          <a:lstStyle/>
          <a:p>
            <a:fld id="{5A269377-4402-4945-8D68-A20C1CC6513E}" type="datetime1">
              <a:rPr lang="en-US" smtClean="0"/>
              <a:t>10/13/2021</a:t>
            </a:fld>
            <a:endParaRPr lang="en-US"/>
          </a:p>
        </p:txBody>
      </p:sp>
      <p:sp>
        <p:nvSpPr>
          <p:cNvPr id="4" name="Footer Placeholder 3">
            <a:extLst>
              <a:ext uri="{FF2B5EF4-FFF2-40B4-BE49-F238E27FC236}">
                <a16:creationId xmlns:a16="http://schemas.microsoft.com/office/drawing/2014/main" id="{51732479-EEB4-4A98-93AE-004C3E2547C4}"/>
              </a:ext>
            </a:extLst>
          </p:cNvPr>
          <p:cNvSpPr>
            <a:spLocks noGrp="1"/>
          </p:cNvSpPr>
          <p:nvPr>
            <p:ph type="ftr" sz="quarter" idx="11"/>
          </p:nvPr>
        </p:nvSpPr>
        <p:spPr/>
        <p:txBody>
          <a:bodyPr/>
          <a:lstStyle/>
          <a:p>
            <a:endParaRPr lang="en-US"/>
          </a:p>
        </p:txBody>
      </p:sp>
      <p:sp>
        <p:nvSpPr>
          <p:cNvPr id="7" name="Google Shape;6176;p15">
            <a:extLst>
              <a:ext uri="{FF2B5EF4-FFF2-40B4-BE49-F238E27FC236}">
                <a16:creationId xmlns:a16="http://schemas.microsoft.com/office/drawing/2014/main" id="{3B3018EE-B6C6-4904-AE87-6026EFD4E5FC}"/>
              </a:ext>
            </a:extLst>
          </p:cNvPr>
          <p:cNvSpPr/>
          <p:nvPr userDrawn="1"/>
        </p:nvSpPr>
        <p:spPr>
          <a:xfrm rot="10800000">
            <a:off x="11000840" y="5689624"/>
            <a:ext cx="1611082" cy="2743152"/>
          </a:xfrm>
          <a:custGeom>
            <a:avLst/>
            <a:gdLst/>
            <a:ahLst/>
            <a:cxnLst/>
            <a:rect l="l" t="t" r="r" b="b"/>
            <a:pathLst>
              <a:path w="3175" h="5406" extrusionOk="0">
                <a:moveTo>
                  <a:pt x="31" y="1"/>
                </a:moveTo>
                <a:cubicBezTo>
                  <a:pt x="16" y="1"/>
                  <a:pt x="5" y="3"/>
                  <a:pt x="0" y="8"/>
                </a:cubicBezTo>
                <a:lnTo>
                  <a:pt x="0" y="5405"/>
                </a:lnTo>
                <a:cubicBezTo>
                  <a:pt x="206" y="5405"/>
                  <a:pt x="412" y="5405"/>
                  <a:pt x="598" y="5384"/>
                </a:cubicBezTo>
                <a:cubicBezTo>
                  <a:pt x="1476" y="5281"/>
                  <a:pt x="2231" y="4853"/>
                  <a:pt x="2680" y="4098"/>
                </a:cubicBezTo>
                <a:cubicBezTo>
                  <a:pt x="3092" y="3393"/>
                  <a:pt x="3175" y="2498"/>
                  <a:pt x="2849" y="1760"/>
                </a:cubicBezTo>
                <a:cubicBezTo>
                  <a:pt x="2404" y="767"/>
                  <a:pt x="1357" y="301"/>
                  <a:pt x="342" y="78"/>
                </a:cubicBezTo>
                <a:cubicBezTo>
                  <a:pt x="297" y="64"/>
                  <a:pt x="109" y="1"/>
                  <a:pt x="31" y="1"/>
                </a:cubicBezTo>
                <a:close/>
              </a:path>
            </a:pathLst>
          </a:custGeom>
          <a:solidFill>
            <a:srgbClr val="E5D0C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Slide Number Placeholder 3">
            <a:extLst>
              <a:ext uri="{FF2B5EF4-FFF2-40B4-BE49-F238E27FC236}">
                <a16:creationId xmlns:a16="http://schemas.microsoft.com/office/drawing/2014/main" id="{B9EC3134-EFDD-4E34-B7C1-9404DDC7C81C}"/>
              </a:ext>
            </a:extLst>
          </p:cNvPr>
          <p:cNvSpPr>
            <a:spLocks noGrp="1"/>
          </p:cNvSpPr>
          <p:nvPr>
            <p:ph type="sldNum" sz="quarter" idx="12"/>
          </p:nvPr>
        </p:nvSpPr>
        <p:spPr>
          <a:xfrm>
            <a:off x="9284853" y="6314064"/>
            <a:ext cx="2743200" cy="365125"/>
          </a:xfrm>
        </p:spPr>
        <p:txBody>
          <a:bodyPr/>
          <a:lstStyle>
            <a:lvl1pPr>
              <a:defRPr sz="1800"/>
            </a:lvl1pPr>
          </a:lstStyle>
          <a:p>
            <a:fld id="{D5BA094D-3DE0-41B4-A029-1B668B87A39B}" type="slidenum">
              <a:rPr lang="en-US" smtClean="0"/>
              <a:pPr/>
              <a:t>‹#›</a:t>
            </a:fld>
            <a:endParaRPr lang="en-US"/>
          </a:p>
        </p:txBody>
      </p:sp>
    </p:spTree>
    <p:extLst>
      <p:ext uri="{BB962C8B-B14F-4D97-AF65-F5344CB8AC3E}">
        <p14:creationId xmlns:p14="http://schemas.microsoft.com/office/powerpoint/2010/main" val="2000326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Google Shape;6176;p15">
            <a:extLst>
              <a:ext uri="{FF2B5EF4-FFF2-40B4-BE49-F238E27FC236}">
                <a16:creationId xmlns:a16="http://schemas.microsoft.com/office/drawing/2014/main" id="{0B0E45B9-E560-4C16-88ED-F9AE508CBAEA}"/>
              </a:ext>
            </a:extLst>
          </p:cNvPr>
          <p:cNvSpPr/>
          <p:nvPr userDrawn="1"/>
        </p:nvSpPr>
        <p:spPr>
          <a:xfrm rot="10800000">
            <a:off x="11000840" y="5689624"/>
            <a:ext cx="1611082" cy="2743152"/>
          </a:xfrm>
          <a:custGeom>
            <a:avLst/>
            <a:gdLst/>
            <a:ahLst/>
            <a:cxnLst/>
            <a:rect l="l" t="t" r="r" b="b"/>
            <a:pathLst>
              <a:path w="3175" h="5406" extrusionOk="0">
                <a:moveTo>
                  <a:pt x="31" y="1"/>
                </a:moveTo>
                <a:cubicBezTo>
                  <a:pt x="16" y="1"/>
                  <a:pt x="5" y="3"/>
                  <a:pt x="0" y="8"/>
                </a:cubicBezTo>
                <a:lnTo>
                  <a:pt x="0" y="5405"/>
                </a:lnTo>
                <a:cubicBezTo>
                  <a:pt x="206" y="5405"/>
                  <a:pt x="412" y="5405"/>
                  <a:pt x="598" y="5384"/>
                </a:cubicBezTo>
                <a:cubicBezTo>
                  <a:pt x="1476" y="5281"/>
                  <a:pt x="2231" y="4853"/>
                  <a:pt x="2680" y="4098"/>
                </a:cubicBezTo>
                <a:cubicBezTo>
                  <a:pt x="3092" y="3393"/>
                  <a:pt x="3175" y="2498"/>
                  <a:pt x="2849" y="1760"/>
                </a:cubicBezTo>
                <a:cubicBezTo>
                  <a:pt x="2404" y="767"/>
                  <a:pt x="1357" y="301"/>
                  <a:pt x="342" y="78"/>
                </a:cubicBezTo>
                <a:cubicBezTo>
                  <a:pt x="297" y="64"/>
                  <a:pt x="109" y="1"/>
                  <a:pt x="31" y="1"/>
                </a:cubicBezTo>
                <a:close/>
              </a:path>
            </a:pathLst>
          </a:custGeom>
          <a:solidFill>
            <a:srgbClr val="E5D0C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Date Placeholder 1">
            <a:extLst>
              <a:ext uri="{FF2B5EF4-FFF2-40B4-BE49-F238E27FC236}">
                <a16:creationId xmlns:a16="http://schemas.microsoft.com/office/drawing/2014/main" id="{FC9D8A0D-B91A-4195-98BF-625632CFE085}"/>
              </a:ext>
            </a:extLst>
          </p:cNvPr>
          <p:cNvSpPr>
            <a:spLocks noGrp="1"/>
          </p:cNvSpPr>
          <p:nvPr>
            <p:ph type="dt" sz="half" idx="10"/>
          </p:nvPr>
        </p:nvSpPr>
        <p:spPr/>
        <p:txBody>
          <a:bodyPr/>
          <a:lstStyle/>
          <a:p>
            <a:fld id="{B37E22CB-AD47-45CB-A256-69725AD4AFAE}" type="datetime1">
              <a:rPr lang="en-US" smtClean="0"/>
              <a:t>10/13/2021</a:t>
            </a:fld>
            <a:endParaRPr lang="en-US"/>
          </a:p>
        </p:txBody>
      </p:sp>
      <p:sp>
        <p:nvSpPr>
          <p:cNvPr id="3" name="Footer Placeholder 2">
            <a:extLst>
              <a:ext uri="{FF2B5EF4-FFF2-40B4-BE49-F238E27FC236}">
                <a16:creationId xmlns:a16="http://schemas.microsoft.com/office/drawing/2014/main" id="{09A93618-48E3-4D04-93C0-2E57F0D9FF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96587D-BA1F-4F04-B10D-44D17BD272DE}"/>
              </a:ext>
            </a:extLst>
          </p:cNvPr>
          <p:cNvSpPr>
            <a:spLocks noGrp="1"/>
          </p:cNvSpPr>
          <p:nvPr>
            <p:ph type="sldNum" sz="quarter" idx="12"/>
          </p:nvPr>
        </p:nvSpPr>
        <p:spPr>
          <a:xfrm>
            <a:off x="9284853" y="6314064"/>
            <a:ext cx="2743200" cy="365125"/>
          </a:xfrm>
        </p:spPr>
        <p:txBody>
          <a:bodyPr/>
          <a:lstStyle>
            <a:lvl1pPr>
              <a:defRPr sz="1800"/>
            </a:lvl1pPr>
          </a:lstStyle>
          <a:p>
            <a:fld id="{D5BA094D-3DE0-41B4-A029-1B668B87A39B}" type="slidenum">
              <a:rPr lang="en-US" smtClean="0"/>
              <a:pPr/>
              <a:t>‹#›</a:t>
            </a:fld>
            <a:endParaRPr lang="en-US"/>
          </a:p>
        </p:txBody>
      </p:sp>
    </p:spTree>
    <p:extLst>
      <p:ext uri="{BB962C8B-B14F-4D97-AF65-F5344CB8AC3E}">
        <p14:creationId xmlns:p14="http://schemas.microsoft.com/office/powerpoint/2010/main" val="189873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582A5-97BC-446D-8BC8-620776AF2A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52EB9F-1056-49F1-A4FF-24FE844B7E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68893B-AAEC-4461-B66A-61EEF41CBF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0B2FB4-A1BB-4D3A-BB64-35D819FACCB5}"/>
              </a:ext>
            </a:extLst>
          </p:cNvPr>
          <p:cNvSpPr>
            <a:spLocks noGrp="1"/>
          </p:cNvSpPr>
          <p:nvPr>
            <p:ph type="dt" sz="half" idx="10"/>
          </p:nvPr>
        </p:nvSpPr>
        <p:spPr/>
        <p:txBody>
          <a:bodyPr/>
          <a:lstStyle/>
          <a:p>
            <a:fld id="{6CC23829-350C-4B3B-8251-4D27CC71ECB3}" type="datetime1">
              <a:rPr lang="en-US" smtClean="0"/>
              <a:t>10/13/2021</a:t>
            </a:fld>
            <a:endParaRPr lang="en-US"/>
          </a:p>
        </p:txBody>
      </p:sp>
      <p:sp>
        <p:nvSpPr>
          <p:cNvPr id="6" name="Footer Placeholder 5">
            <a:extLst>
              <a:ext uri="{FF2B5EF4-FFF2-40B4-BE49-F238E27FC236}">
                <a16:creationId xmlns:a16="http://schemas.microsoft.com/office/drawing/2014/main" id="{DB361D4A-F19A-496A-885D-39CD833B1A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3E07A8-70BA-45BC-879D-B5EE1008AD8D}"/>
              </a:ext>
            </a:extLst>
          </p:cNvPr>
          <p:cNvSpPr>
            <a:spLocks noGrp="1"/>
          </p:cNvSpPr>
          <p:nvPr>
            <p:ph type="sldNum" sz="quarter" idx="12"/>
          </p:nvPr>
        </p:nvSpPr>
        <p:spPr/>
        <p:txBody>
          <a:bodyPr/>
          <a:lstStyle/>
          <a:p>
            <a:fld id="{D5BA094D-3DE0-41B4-A029-1B668B87A39B}" type="slidenum">
              <a:rPr lang="en-US" smtClean="0"/>
              <a:t>‹#›</a:t>
            </a:fld>
            <a:endParaRPr lang="en-US"/>
          </a:p>
        </p:txBody>
      </p:sp>
    </p:spTree>
    <p:extLst>
      <p:ext uri="{BB962C8B-B14F-4D97-AF65-F5344CB8AC3E}">
        <p14:creationId xmlns:p14="http://schemas.microsoft.com/office/powerpoint/2010/main" val="3866257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1875E-93D6-40A2-A6CA-F21529D411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8A0609-391D-40F0-8685-ED3C55440A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F3D7D0-A1BA-4304-BD54-BAEF0BABC6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945C50-83C9-412C-BB2A-440193FDE993}"/>
              </a:ext>
            </a:extLst>
          </p:cNvPr>
          <p:cNvSpPr>
            <a:spLocks noGrp="1"/>
          </p:cNvSpPr>
          <p:nvPr>
            <p:ph type="dt" sz="half" idx="10"/>
          </p:nvPr>
        </p:nvSpPr>
        <p:spPr/>
        <p:txBody>
          <a:bodyPr/>
          <a:lstStyle/>
          <a:p>
            <a:fld id="{34E36870-5408-42F4-9F89-5B654E8D1EAF}" type="datetime1">
              <a:rPr lang="en-US" smtClean="0"/>
              <a:t>10/13/2021</a:t>
            </a:fld>
            <a:endParaRPr lang="en-US"/>
          </a:p>
        </p:txBody>
      </p:sp>
      <p:sp>
        <p:nvSpPr>
          <p:cNvPr id="6" name="Footer Placeholder 5">
            <a:extLst>
              <a:ext uri="{FF2B5EF4-FFF2-40B4-BE49-F238E27FC236}">
                <a16:creationId xmlns:a16="http://schemas.microsoft.com/office/drawing/2014/main" id="{7915229D-D2EB-44F9-9344-9F2E435AE3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1B3CA-F881-4554-9C3E-33E70C740A56}"/>
              </a:ext>
            </a:extLst>
          </p:cNvPr>
          <p:cNvSpPr>
            <a:spLocks noGrp="1"/>
          </p:cNvSpPr>
          <p:nvPr>
            <p:ph type="sldNum" sz="quarter" idx="12"/>
          </p:nvPr>
        </p:nvSpPr>
        <p:spPr/>
        <p:txBody>
          <a:bodyPr/>
          <a:lstStyle/>
          <a:p>
            <a:fld id="{D5BA094D-3DE0-41B4-A029-1B668B87A39B}" type="slidenum">
              <a:rPr lang="en-US" smtClean="0"/>
              <a:t>‹#›</a:t>
            </a:fld>
            <a:endParaRPr lang="en-US"/>
          </a:p>
        </p:txBody>
      </p:sp>
    </p:spTree>
    <p:extLst>
      <p:ext uri="{BB962C8B-B14F-4D97-AF65-F5344CB8AC3E}">
        <p14:creationId xmlns:p14="http://schemas.microsoft.com/office/powerpoint/2010/main" val="924029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A3D7AE-223D-4C6F-97EB-0FFA31FAF470}"/>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E226B4B3-0786-42C5-AA6C-DBBE14F85F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34989C-B83C-4641-A450-518338712A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98351-4F4D-42E9-BDEA-A1B838F266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67954C-AF5D-4277-A764-8802E7287B26}" type="datetime1">
              <a:rPr lang="en-US" smtClean="0"/>
              <a:t>10/13/2021</a:t>
            </a:fld>
            <a:endParaRPr lang="en-US"/>
          </a:p>
        </p:txBody>
      </p:sp>
      <p:sp>
        <p:nvSpPr>
          <p:cNvPr id="5" name="Footer Placeholder 4">
            <a:extLst>
              <a:ext uri="{FF2B5EF4-FFF2-40B4-BE49-F238E27FC236}">
                <a16:creationId xmlns:a16="http://schemas.microsoft.com/office/drawing/2014/main" id="{E6EE1FF4-D300-4E00-B050-B31D94334E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0C001C-C769-4723-9C34-3F541A897798}"/>
              </a:ext>
            </a:extLst>
          </p:cNvPr>
          <p:cNvSpPr>
            <a:spLocks noGrp="1"/>
          </p:cNvSpPr>
          <p:nvPr>
            <p:ph type="sldNum" sz="quarter" idx="4"/>
          </p:nvPr>
        </p:nvSpPr>
        <p:spPr>
          <a:xfrm>
            <a:off x="9201727" y="6295159"/>
            <a:ext cx="2743200" cy="365125"/>
          </a:xfrm>
          <a:prstGeom prst="rect">
            <a:avLst/>
          </a:prstGeom>
        </p:spPr>
        <p:txBody>
          <a:bodyPr vert="horz" lIns="91440" tIns="45720" rIns="91440" bIns="45720" rtlCol="0" anchor="ctr"/>
          <a:lstStyle>
            <a:lvl1pPr algn="r">
              <a:defRPr sz="1600">
                <a:solidFill>
                  <a:srgbClr val="756458"/>
                </a:solidFill>
                <a:latin typeface="Verdana" panose="020B0604030504040204" pitchFamily="34" charset="0"/>
                <a:ea typeface="Verdana" panose="020B0604030504040204" pitchFamily="34" charset="0"/>
              </a:defRPr>
            </a:lvl1pPr>
          </a:lstStyle>
          <a:p>
            <a:fld id="{9529E461-E32F-4AEA-AAF0-E065C4F2CCB7}" type="slidenum">
              <a:rPr lang="en-US" smtClean="0"/>
              <a:pPr/>
              <a:t>‹#›</a:t>
            </a:fld>
            <a:endParaRPr lang="en-US"/>
          </a:p>
        </p:txBody>
      </p:sp>
    </p:spTree>
    <p:extLst>
      <p:ext uri="{BB962C8B-B14F-4D97-AF65-F5344CB8AC3E}">
        <p14:creationId xmlns:p14="http://schemas.microsoft.com/office/powerpoint/2010/main" val="3715269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jpeg"/><Relationship Id="rId7"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1.jpeg"/></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6.svg"/></Relationships>
</file>

<file path=ppt/slides/_rels/slide1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5.jpg"/><Relationship Id="rId7" Type="http://schemas.microsoft.com/office/2007/relationships/hdphoto" Target="../media/hdphoto1.wdp"/><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image" Target="../media/image4.jp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svg"/><Relationship Id="rId5" Type="http://schemas.openxmlformats.org/officeDocument/2006/relationships/image" Target="../media/image7.jpe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6.jpg"/><Relationship Id="rId9" Type="http://schemas.openxmlformats.org/officeDocument/2006/relationships/image" Target="../media/image10.sv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_rels/slide21.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gif"/></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4556-BD47-4EA9-8286-ADC7DC241D84}"/>
              </a:ext>
            </a:extLst>
          </p:cNvPr>
          <p:cNvSpPr>
            <a:spLocks noGrp="1"/>
          </p:cNvSpPr>
          <p:nvPr>
            <p:ph type="ctrTitle"/>
          </p:nvPr>
        </p:nvSpPr>
        <p:spPr>
          <a:xfrm>
            <a:off x="0" y="771949"/>
            <a:ext cx="8686800" cy="3200400"/>
          </a:xfrm>
        </p:spPr>
        <p:txBody>
          <a:bodyPr>
            <a:noAutofit/>
          </a:bodyPr>
          <a:lstStyle/>
          <a:p>
            <a:pPr>
              <a:lnSpc>
                <a:spcPct val="114000"/>
              </a:lnSpc>
            </a:pPr>
            <a:r>
              <a:rPr lang="en-US" sz="4400" b="1">
                <a:solidFill>
                  <a:srgbClr val="756458"/>
                </a:solidFill>
                <a:latin typeface="Verdana" panose="020B0604030504040204" pitchFamily="34" charset="0"/>
                <a:ea typeface="Verdana" panose="020B0604030504040204" pitchFamily="34" charset="0"/>
              </a:rPr>
              <a:t>PHÂN TÍCH HOẠT ĐỘNG</a:t>
            </a:r>
            <a:br>
              <a:rPr lang="en-US" sz="4400" b="1">
                <a:solidFill>
                  <a:srgbClr val="756458"/>
                </a:solidFill>
                <a:latin typeface="Verdana" panose="020B0604030504040204" pitchFamily="34" charset="0"/>
                <a:ea typeface="Verdana" panose="020B0604030504040204" pitchFamily="34" charset="0"/>
              </a:rPr>
            </a:br>
            <a:r>
              <a:rPr lang="en-US" sz="4400" b="1">
                <a:solidFill>
                  <a:srgbClr val="756458"/>
                </a:solidFill>
                <a:latin typeface="Verdana" panose="020B0604030504040204" pitchFamily="34" charset="0"/>
                <a:ea typeface="Verdana" panose="020B0604030504040204" pitchFamily="34" charset="0"/>
              </a:rPr>
              <a:t>LÊN KẾ HOẠCH &amp;</a:t>
            </a:r>
            <a:br>
              <a:rPr lang="en-US" sz="4400" b="1">
                <a:solidFill>
                  <a:srgbClr val="756458"/>
                </a:solidFill>
                <a:latin typeface="Verdana" panose="020B0604030504040204" pitchFamily="34" charset="0"/>
                <a:ea typeface="Verdana" panose="020B0604030504040204" pitchFamily="34" charset="0"/>
              </a:rPr>
            </a:br>
            <a:r>
              <a:rPr lang="en-US" sz="4400" b="1">
                <a:solidFill>
                  <a:srgbClr val="756458"/>
                </a:solidFill>
                <a:latin typeface="Verdana" panose="020B0604030504040204" pitchFamily="34" charset="0"/>
                <a:ea typeface="Verdana" panose="020B0604030504040204" pitchFamily="34" charset="0"/>
              </a:rPr>
              <a:t>TÌM NGUỒN CHO CÀ PHÊ TRUNG NGUYÊN</a:t>
            </a:r>
          </a:p>
        </p:txBody>
      </p:sp>
      <p:sp>
        <p:nvSpPr>
          <p:cNvPr id="3" name="Subtitle 2">
            <a:extLst>
              <a:ext uri="{FF2B5EF4-FFF2-40B4-BE49-F238E27FC236}">
                <a16:creationId xmlns:a16="http://schemas.microsoft.com/office/drawing/2014/main" id="{C3F0B6D9-339F-4746-9AF8-D3FBC027F0BA}"/>
              </a:ext>
            </a:extLst>
          </p:cNvPr>
          <p:cNvSpPr>
            <a:spLocks noGrp="1"/>
          </p:cNvSpPr>
          <p:nvPr>
            <p:ph type="subTitle" idx="1"/>
          </p:nvPr>
        </p:nvSpPr>
        <p:spPr>
          <a:xfrm>
            <a:off x="930098" y="4530051"/>
            <a:ext cx="6400800" cy="1280160"/>
          </a:xfrm>
        </p:spPr>
        <p:txBody>
          <a:bodyPr>
            <a:normAutofit/>
          </a:bodyPr>
          <a:lstStyle/>
          <a:p>
            <a:pPr algn="just">
              <a:lnSpc>
                <a:spcPct val="110000"/>
              </a:lnSpc>
              <a:spcBef>
                <a:spcPts val="600"/>
              </a:spcBef>
            </a:pPr>
            <a:r>
              <a:rPr lang="en-US" sz="2000" b="1" i="1">
                <a:solidFill>
                  <a:srgbClr val="756458"/>
                </a:solidFill>
                <a:latin typeface="Verdana" panose="020B0604030504040204" pitchFamily="34" charset="0"/>
                <a:ea typeface="Verdana" panose="020B0604030504040204" pitchFamily="34" charset="0"/>
              </a:rPr>
              <a:t>Môn học:</a:t>
            </a:r>
            <a:r>
              <a:rPr lang="en-US" sz="2000">
                <a:solidFill>
                  <a:srgbClr val="756458"/>
                </a:solidFill>
                <a:latin typeface="Verdana" panose="020B0604030504040204" pitchFamily="34" charset="0"/>
                <a:ea typeface="Verdana" panose="020B0604030504040204" pitchFamily="34" charset="0"/>
              </a:rPr>
              <a:t> Nhập môn Quản trị chuỗi cung ứng</a:t>
            </a:r>
          </a:p>
          <a:p>
            <a:pPr algn="just">
              <a:lnSpc>
                <a:spcPct val="110000"/>
              </a:lnSpc>
              <a:spcBef>
                <a:spcPts val="600"/>
              </a:spcBef>
            </a:pPr>
            <a:r>
              <a:rPr lang="en-US" sz="2000" b="1" i="1">
                <a:solidFill>
                  <a:srgbClr val="756458"/>
                </a:solidFill>
                <a:latin typeface="Verdana" panose="020B0604030504040204" pitchFamily="34" charset="0"/>
                <a:ea typeface="Verdana" panose="020B0604030504040204" pitchFamily="34" charset="0"/>
              </a:rPr>
              <a:t>Lớp:</a:t>
            </a:r>
            <a:r>
              <a:rPr lang="en-US" sz="2000">
                <a:solidFill>
                  <a:srgbClr val="756458"/>
                </a:solidFill>
                <a:latin typeface="Verdana" panose="020B0604030504040204" pitchFamily="34" charset="0"/>
                <a:ea typeface="Verdana" panose="020B0604030504040204" pitchFamily="34" charset="0"/>
              </a:rPr>
              <a:t> EC214.M11</a:t>
            </a:r>
          </a:p>
          <a:p>
            <a:pPr algn="just">
              <a:lnSpc>
                <a:spcPct val="110000"/>
              </a:lnSpc>
              <a:spcBef>
                <a:spcPts val="600"/>
              </a:spcBef>
            </a:pPr>
            <a:r>
              <a:rPr lang="en-US" sz="2000" b="1" i="1">
                <a:solidFill>
                  <a:srgbClr val="756458"/>
                </a:solidFill>
                <a:latin typeface="Verdana" panose="020B0604030504040204" pitchFamily="34" charset="0"/>
                <a:ea typeface="Verdana" panose="020B0604030504040204" pitchFamily="34" charset="0"/>
              </a:rPr>
              <a:t>Giảng viên: </a:t>
            </a:r>
            <a:r>
              <a:rPr lang="en-US" sz="2000">
                <a:solidFill>
                  <a:srgbClr val="756458"/>
                </a:solidFill>
                <a:latin typeface="Verdana" panose="020B0604030504040204" pitchFamily="34" charset="0"/>
                <a:ea typeface="Verdana" panose="020B0604030504040204" pitchFamily="34" charset="0"/>
              </a:rPr>
              <a:t>ThS. Nguyễn Minh Hằng</a:t>
            </a:r>
            <a:endParaRPr lang="en-US" sz="1800">
              <a:solidFill>
                <a:srgbClr val="756458"/>
              </a:solidFill>
              <a:latin typeface="Verdana" panose="020B0604030504040204" pitchFamily="34" charset="0"/>
              <a:ea typeface="Verdana" panose="020B0604030504040204" pitchFamily="34" charset="0"/>
            </a:endParaRPr>
          </a:p>
        </p:txBody>
      </p:sp>
      <p:pic>
        <p:nvPicPr>
          <p:cNvPr id="11" name="Picture Placeholder 6" descr="A close up of a coffee cup&#10;&#10;Description automatically generated">
            <a:extLst>
              <a:ext uri="{FF2B5EF4-FFF2-40B4-BE49-F238E27FC236}">
                <a16:creationId xmlns:a16="http://schemas.microsoft.com/office/drawing/2014/main" id="{A5AAA9BF-EB0C-44CA-B7F5-F95FC919551E}"/>
              </a:ext>
            </a:extLst>
          </p:cNvPr>
          <p:cNvPicPr>
            <a:picLocks noChangeAspect="1"/>
          </p:cNvPicPr>
          <p:nvPr/>
        </p:nvPicPr>
        <p:blipFill>
          <a:blip r:embed="rId2">
            <a:extLst>
              <a:ext uri="{28A0092B-C50C-407E-A947-70E740481C1C}">
                <a14:useLocalDpi xmlns:a14="http://schemas.microsoft.com/office/drawing/2010/main" val="0"/>
              </a:ext>
            </a:extLst>
          </a:blip>
          <a:srcRect l="16676" r="16676"/>
          <a:stretch>
            <a:fillRect/>
          </a:stretch>
        </p:blipFill>
        <p:spPr>
          <a:xfrm>
            <a:off x="8719086" y="1315298"/>
            <a:ext cx="3517900" cy="3517900"/>
          </a:xfrm>
          <a:custGeom>
            <a:avLst/>
            <a:gdLst>
              <a:gd name="connsiteX0" fmla="*/ 1758950 w 3517900"/>
              <a:gd name="connsiteY0" fmla="*/ 0 h 3517900"/>
              <a:gd name="connsiteX1" fmla="*/ 3517900 w 3517900"/>
              <a:gd name="connsiteY1" fmla="*/ 1758950 h 3517900"/>
              <a:gd name="connsiteX2" fmla="*/ 1758950 w 3517900"/>
              <a:gd name="connsiteY2" fmla="*/ 3517900 h 3517900"/>
              <a:gd name="connsiteX3" fmla="*/ 0 w 3517900"/>
              <a:gd name="connsiteY3" fmla="*/ 1758950 h 3517900"/>
              <a:gd name="connsiteX4" fmla="*/ 1758950 w 3517900"/>
              <a:gd name="connsiteY4" fmla="*/ 0 h 351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900" h="3517900">
                <a:moveTo>
                  <a:pt x="1758950" y="0"/>
                </a:moveTo>
                <a:cubicBezTo>
                  <a:pt x="2730391" y="0"/>
                  <a:pt x="3517900" y="787509"/>
                  <a:pt x="3517900" y="1758950"/>
                </a:cubicBezTo>
                <a:cubicBezTo>
                  <a:pt x="3517900" y="2730391"/>
                  <a:pt x="2730391" y="3517900"/>
                  <a:pt x="1758950" y="3517900"/>
                </a:cubicBezTo>
                <a:cubicBezTo>
                  <a:pt x="787509" y="3517900"/>
                  <a:pt x="0" y="2730391"/>
                  <a:pt x="0" y="1758950"/>
                </a:cubicBezTo>
                <a:cubicBezTo>
                  <a:pt x="0" y="787509"/>
                  <a:pt x="787509" y="0"/>
                  <a:pt x="1758950" y="0"/>
                </a:cubicBezTo>
                <a:close/>
              </a:path>
            </a:pathLst>
          </a:custGeom>
        </p:spPr>
      </p:pic>
      <p:sp>
        <p:nvSpPr>
          <p:cNvPr id="12" name="Circle: Hollow 11">
            <a:extLst>
              <a:ext uri="{FF2B5EF4-FFF2-40B4-BE49-F238E27FC236}">
                <a16:creationId xmlns:a16="http://schemas.microsoft.com/office/drawing/2014/main" id="{D2B3F30B-785D-48C2-8CCE-18E33741D154}"/>
              </a:ext>
            </a:extLst>
          </p:cNvPr>
          <p:cNvSpPr/>
          <p:nvPr/>
        </p:nvSpPr>
        <p:spPr>
          <a:xfrm>
            <a:off x="7635520" y="3429000"/>
            <a:ext cx="2000767" cy="2006054"/>
          </a:xfrm>
          <a:prstGeom prst="donut">
            <a:avLst/>
          </a:prstGeom>
          <a:gradFill flip="none" rotWithShape="1">
            <a:gsLst>
              <a:gs pos="54000">
                <a:srgbClr val="B89A8B"/>
              </a:gs>
              <a:gs pos="0">
                <a:srgbClr val="C89C88"/>
              </a:gs>
              <a:gs pos="100000">
                <a:srgbClr val="E0D4CB"/>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3" name="Picture Placeholder 12" descr="A picture containing cup, person, coffee, food&#10;&#10;Description automatically generated">
            <a:extLst>
              <a:ext uri="{FF2B5EF4-FFF2-40B4-BE49-F238E27FC236}">
                <a16:creationId xmlns:a16="http://schemas.microsoft.com/office/drawing/2014/main" id="{1D897369-5ACC-483E-8132-FC3DFDC5EF52}"/>
              </a:ext>
            </a:extLst>
          </p:cNvPr>
          <p:cNvPicPr>
            <a:picLocks noChangeAspect="1"/>
          </p:cNvPicPr>
          <p:nvPr/>
        </p:nvPicPr>
        <p:blipFill>
          <a:blip r:embed="rId3">
            <a:extLst>
              <a:ext uri="{28A0092B-C50C-407E-A947-70E740481C1C}">
                <a14:useLocalDpi xmlns:a14="http://schemas.microsoft.com/office/drawing/2010/main" val="0"/>
              </a:ext>
            </a:extLst>
          </a:blip>
          <a:srcRect t="16692" b="16692"/>
          <a:stretch>
            <a:fillRect/>
          </a:stretch>
        </p:blipFill>
        <p:spPr>
          <a:xfrm>
            <a:off x="7793627" y="3589751"/>
            <a:ext cx="1684552" cy="1684552"/>
          </a:xfrm>
          <a:custGeom>
            <a:avLst/>
            <a:gdLst>
              <a:gd name="connsiteX0" fmla="*/ 842276 w 1684552"/>
              <a:gd name="connsiteY0" fmla="*/ 0 h 1684552"/>
              <a:gd name="connsiteX1" fmla="*/ 1684552 w 1684552"/>
              <a:gd name="connsiteY1" fmla="*/ 842276 h 1684552"/>
              <a:gd name="connsiteX2" fmla="*/ 842276 w 1684552"/>
              <a:gd name="connsiteY2" fmla="*/ 1684552 h 1684552"/>
              <a:gd name="connsiteX3" fmla="*/ 0 w 1684552"/>
              <a:gd name="connsiteY3" fmla="*/ 842276 h 1684552"/>
              <a:gd name="connsiteX4" fmla="*/ 842276 w 1684552"/>
              <a:gd name="connsiteY4" fmla="*/ 0 h 1684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4552" h="1684552">
                <a:moveTo>
                  <a:pt x="842276" y="0"/>
                </a:moveTo>
                <a:cubicBezTo>
                  <a:pt x="1307452" y="0"/>
                  <a:pt x="1684552" y="377100"/>
                  <a:pt x="1684552" y="842276"/>
                </a:cubicBezTo>
                <a:cubicBezTo>
                  <a:pt x="1684552" y="1307452"/>
                  <a:pt x="1307452" y="1684552"/>
                  <a:pt x="842276" y="1684552"/>
                </a:cubicBezTo>
                <a:cubicBezTo>
                  <a:pt x="377100" y="1684552"/>
                  <a:pt x="0" y="1307452"/>
                  <a:pt x="0" y="842276"/>
                </a:cubicBezTo>
                <a:cubicBezTo>
                  <a:pt x="0" y="377100"/>
                  <a:pt x="377100" y="0"/>
                  <a:pt x="842276" y="0"/>
                </a:cubicBezTo>
                <a:close/>
              </a:path>
            </a:pathLst>
          </a:custGeom>
        </p:spPr>
      </p:pic>
      <p:sp>
        <p:nvSpPr>
          <p:cNvPr id="14" name="Block Arc 13">
            <a:extLst>
              <a:ext uri="{FF2B5EF4-FFF2-40B4-BE49-F238E27FC236}">
                <a16:creationId xmlns:a16="http://schemas.microsoft.com/office/drawing/2014/main" id="{8AB8A34A-D132-45EB-9CCC-714124DCDB4D}"/>
              </a:ext>
            </a:extLst>
          </p:cNvPr>
          <p:cNvSpPr/>
          <p:nvPr/>
        </p:nvSpPr>
        <p:spPr>
          <a:xfrm rot="3624004">
            <a:off x="6457700" y="-813000"/>
            <a:ext cx="7012045" cy="8559978"/>
          </a:xfrm>
          <a:prstGeom prst="blockArc">
            <a:avLst>
              <a:gd name="adj1" fmla="val 10800000"/>
              <a:gd name="adj2" fmla="val 1045481"/>
              <a:gd name="adj3" fmla="val 25984"/>
            </a:avLst>
          </a:prstGeom>
          <a:gradFill flip="none" rotWithShape="1">
            <a:gsLst>
              <a:gs pos="71000">
                <a:srgbClr val="87533D">
                  <a:alpha val="83000"/>
                </a:srgbClr>
              </a:gs>
              <a:gs pos="31000">
                <a:srgbClr val="87533D"/>
              </a:gs>
              <a:gs pos="0">
                <a:srgbClr val="C89C88"/>
              </a:gs>
              <a:gs pos="100000">
                <a:srgbClr val="E0D4C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920118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Wave 34">
            <a:extLst>
              <a:ext uri="{FF2B5EF4-FFF2-40B4-BE49-F238E27FC236}">
                <a16:creationId xmlns:a16="http://schemas.microsoft.com/office/drawing/2014/main" id="{7C913E13-7430-43CD-A99D-E127D2E3BD4E}"/>
              </a:ext>
            </a:extLst>
          </p:cNvPr>
          <p:cNvSpPr/>
          <p:nvPr/>
        </p:nvSpPr>
        <p:spPr>
          <a:xfrm>
            <a:off x="667904" y="917655"/>
            <a:ext cx="10149840" cy="274320"/>
          </a:xfrm>
          <a:prstGeom prst="wave">
            <a:avLst>
              <a:gd name="adj1" fmla="val 12500"/>
              <a:gd name="adj2" fmla="val -130"/>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CB0F5-937C-45A4-B929-6DAAD0B81623}"/>
              </a:ext>
            </a:extLst>
          </p:cNvPr>
          <p:cNvSpPr txBox="1">
            <a:spLocks/>
          </p:cNvSpPr>
          <p:nvPr/>
        </p:nvSpPr>
        <p:spPr>
          <a:xfrm>
            <a:off x="627459" y="532230"/>
            <a:ext cx="11430000"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756458"/>
                </a:solidFill>
                <a:latin typeface="Verdana" panose="020B0604030504040204" pitchFamily="34" charset="0"/>
                <a:ea typeface="Verdana" panose="020B0604030504040204" pitchFamily="34" charset="0"/>
                <a:cs typeface="Segoe UI" panose="020B0502040204020203" pitchFamily="34" charset="0"/>
              </a:rPr>
              <a:t>DỰ BÁO NHU CẦU &amp; LÊN KẾ HOẠCH</a:t>
            </a:r>
          </a:p>
        </p:txBody>
      </p:sp>
      <p:sp>
        <p:nvSpPr>
          <p:cNvPr id="5" name="Slide Number Placeholder 4">
            <a:extLst>
              <a:ext uri="{FF2B5EF4-FFF2-40B4-BE49-F238E27FC236}">
                <a16:creationId xmlns:a16="http://schemas.microsoft.com/office/drawing/2014/main" id="{3FF26C88-6321-47AD-A6D7-52D6EFEEF2FD}"/>
              </a:ext>
            </a:extLst>
          </p:cNvPr>
          <p:cNvSpPr>
            <a:spLocks noGrp="1"/>
          </p:cNvSpPr>
          <p:nvPr>
            <p:ph type="sldNum" sz="quarter" idx="12"/>
          </p:nvPr>
        </p:nvSpPr>
        <p:spPr/>
        <p:txBody>
          <a:bodyPr/>
          <a:lstStyle/>
          <a:p>
            <a:fld id="{D5BA094D-3DE0-41B4-A029-1B668B87A39B}" type="slidenum">
              <a:rPr lang="en-US" smtClean="0"/>
              <a:t>10</a:t>
            </a:fld>
            <a:endParaRPr lang="en-US"/>
          </a:p>
        </p:txBody>
      </p:sp>
      <p:sp>
        <p:nvSpPr>
          <p:cNvPr id="6" name="TextBox 5">
            <a:extLst>
              <a:ext uri="{FF2B5EF4-FFF2-40B4-BE49-F238E27FC236}">
                <a16:creationId xmlns:a16="http://schemas.microsoft.com/office/drawing/2014/main" id="{2E4CF6C7-9F8A-475F-A549-2304F6CB8BD0}"/>
              </a:ext>
            </a:extLst>
          </p:cNvPr>
          <p:cNvSpPr txBox="1"/>
          <p:nvPr/>
        </p:nvSpPr>
        <p:spPr>
          <a:xfrm>
            <a:off x="627458" y="1554480"/>
            <a:ext cx="10515600" cy="408638"/>
          </a:xfrm>
          <a:prstGeom prst="rect">
            <a:avLst/>
          </a:prstGeom>
          <a:noFill/>
        </p:spPr>
        <p:txBody>
          <a:bodyPr wrap="square" rtlCol="0">
            <a:spAutoFit/>
          </a:bodyPr>
          <a:lstStyle/>
          <a:p>
            <a:pPr algn="just">
              <a:lnSpc>
                <a:spcPct val="114000"/>
              </a:lnSpc>
              <a:spcBef>
                <a:spcPts val="600"/>
              </a:spcBef>
            </a:pPr>
            <a:r>
              <a:rPr lang="en-US" sz="2000" b="1">
                <a:solidFill>
                  <a:srgbClr val="756458"/>
                </a:solidFill>
                <a:latin typeface="Verdana" panose="020B0604030504040204" pitchFamily="34" charset="0"/>
                <a:ea typeface="Verdana" panose="020B0604030504040204" pitchFamily="34" charset="0"/>
              </a:rPr>
              <a:t>1. Dự báo</a:t>
            </a:r>
          </a:p>
        </p:txBody>
      </p:sp>
      <p:sp>
        <p:nvSpPr>
          <p:cNvPr id="7" name="Rectangle: Rounded Corners 6">
            <a:extLst>
              <a:ext uri="{FF2B5EF4-FFF2-40B4-BE49-F238E27FC236}">
                <a16:creationId xmlns:a16="http://schemas.microsoft.com/office/drawing/2014/main" id="{E8A40F69-E62C-411E-9AD2-8CF1C3B8FB50}"/>
              </a:ext>
            </a:extLst>
          </p:cNvPr>
          <p:cNvSpPr/>
          <p:nvPr/>
        </p:nvSpPr>
        <p:spPr>
          <a:xfrm>
            <a:off x="627458" y="3429000"/>
            <a:ext cx="2286000" cy="1143000"/>
          </a:xfrm>
          <a:custGeom>
            <a:avLst/>
            <a:gdLst>
              <a:gd name="connsiteX0" fmla="*/ 0 w 2286000"/>
              <a:gd name="connsiteY0" fmla="*/ 190504 h 1143000"/>
              <a:gd name="connsiteX1" fmla="*/ 190504 w 2286000"/>
              <a:gd name="connsiteY1" fmla="*/ 0 h 1143000"/>
              <a:gd name="connsiteX2" fmla="*/ 2095496 w 2286000"/>
              <a:gd name="connsiteY2" fmla="*/ 0 h 1143000"/>
              <a:gd name="connsiteX3" fmla="*/ 2286000 w 2286000"/>
              <a:gd name="connsiteY3" fmla="*/ 190504 h 1143000"/>
              <a:gd name="connsiteX4" fmla="*/ 2286000 w 2286000"/>
              <a:gd name="connsiteY4" fmla="*/ 952496 h 1143000"/>
              <a:gd name="connsiteX5" fmla="*/ 2095496 w 2286000"/>
              <a:gd name="connsiteY5" fmla="*/ 1143000 h 1143000"/>
              <a:gd name="connsiteX6" fmla="*/ 190504 w 2286000"/>
              <a:gd name="connsiteY6" fmla="*/ 1143000 h 1143000"/>
              <a:gd name="connsiteX7" fmla="*/ 0 w 2286000"/>
              <a:gd name="connsiteY7" fmla="*/ 952496 h 1143000"/>
              <a:gd name="connsiteX8" fmla="*/ 0 w 2286000"/>
              <a:gd name="connsiteY8" fmla="*/ 190504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0" h="1143000" extrusionOk="0">
                <a:moveTo>
                  <a:pt x="0" y="190504"/>
                </a:moveTo>
                <a:cubicBezTo>
                  <a:pt x="-1346" y="82868"/>
                  <a:pt x="86470" y="-1160"/>
                  <a:pt x="190504" y="0"/>
                </a:cubicBezTo>
                <a:cubicBezTo>
                  <a:pt x="909688" y="79405"/>
                  <a:pt x="1883679" y="-27560"/>
                  <a:pt x="2095496" y="0"/>
                </a:cubicBezTo>
                <a:cubicBezTo>
                  <a:pt x="2203709" y="-4655"/>
                  <a:pt x="2299575" y="82632"/>
                  <a:pt x="2286000" y="190504"/>
                </a:cubicBezTo>
                <a:cubicBezTo>
                  <a:pt x="2330344" y="477621"/>
                  <a:pt x="2256636" y="638435"/>
                  <a:pt x="2286000" y="952496"/>
                </a:cubicBezTo>
                <a:cubicBezTo>
                  <a:pt x="2273367" y="1055999"/>
                  <a:pt x="2213641" y="1130380"/>
                  <a:pt x="2095496" y="1143000"/>
                </a:cubicBezTo>
                <a:cubicBezTo>
                  <a:pt x="1232844" y="1115175"/>
                  <a:pt x="621477" y="1047719"/>
                  <a:pt x="190504" y="1143000"/>
                </a:cubicBezTo>
                <a:cubicBezTo>
                  <a:pt x="80785" y="1138797"/>
                  <a:pt x="10049" y="1041825"/>
                  <a:pt x="0" y="952496"/>
                </a:cubicBezTo>
                <a:cubicBezTo>
                  <a:pt x="-29242" y="826005"/>
                  <a:pt x="12518" y="518435"/>
                  <a:pt x="0" y="190504"/>
                </a:cubicBezTo>
                <a:close/>
              </a:path>
            </a:pathLst>
          </a:custGeom>
          <a:noFill/>
          <a:ln w="38100">
            <a:solidFill>
              <a:srgbClr val="756458"/>
            </a:solidFill>
            <a:extLst>
              <a:ext uri="{C807C97D-BFC1-408E-A445-0C87EB9F89A2}">
                <ask:lineSketchStyleProps xmlns:ask="http://schemas.microsoft.com/office/drawing/2018/sketchyshapes" sd="1401229236">
                  <a:prstGeom prst="roundRect">
                    <a:avLst/>
                  </a:prstGeom>
                  <ask:type>
                    <ask:lineSketchCurve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756458"/>
                </a:solidFill>
                <a:latin typeface="Verdana" panose="020B0604030504040204" pitchFamily="34" charset="0"/>
                <a:ea typeface="Verdana" panose="020B0604030504040204" pitchFamily="34" charset="0"/>
              </a:rPr>
              <a:t>ĐẶC ĐIỂM SẢN PHẨM</a:t>
            </a:r>
          </a:p>
        </p:txBody>
      </p:sp>
      <p:cxnSp>
        <p:nvCxnSpPr>
          <p:cNvPr id="27" name="Straight Connector 26">
            <a:extLst>
              <a:ext uri="{FF2B5EF4-FFF2-40B4-BE49-F238E27FC236}">
                <a16:creationId xmlns:a16="http://schemas.microsoft.com/office/drawing/2014/main" id="{113EF00C-786F-415D-918C-094768CBCB57}"/>
              </a:ext>
            </a:extLst>
          </p:cNvPr>
          <p:cNvCxnSpPr>
            <a:cxnSpLocks/>
          </p:cNvCxnSpPr>
          <p:nvPr/>
        </p:nvCxnSpPr>
        <p:spPr>
          <a:xfrm flipH="1">
            <a:off x="3130549" y="2544196"/>
            <a:ext cx="914400" cy="1143000"/>
          </a:xfrm>
          <a:prstGeom prst="line">
            <a:avLst/>
          </a:prstGeom>
          <a:ln w="38100">
            <a:solidFill>
              <a:srgbClr val="756458"/>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B0C9873-6BC0-464F-8FDE-D9F2F79C853B}"/>
              </a:ext>
            </a:extLst>
          </p:cNvPr>
          <p:cNvCxnSpPr>
            <a:cxnSpLocks/>
          </p:cNvCxnSpPr>
          <p:nvPr/>
        </p:nvCxnSpPr>
        <p:spPr>
          <a:xfrm flipH="1" flipV="1">
            <a:off x="3130549" y="4365539"/>
            <a:ext cx="914400" cy="1143000"/>
          </a:xfrm>
          <a:prstGeom prst="line">
            <a:avLst/>
          </a:prstGeom>
          <a:ln w="38100">
            <a:solidFill>
              <a:srgbClr val="756458"/>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54593C4-6F70-47EA-A2ED-9D3752B0300D}"/>
              </a:ext>
            </a:extLst>
          </p:cNvPr>
          <p:cNvCxnSpPr>
            <a:cxnSpLocks/>
          </p:cNvCxnSpPr>
          <p:nvPr/>
        </p:nvCxnSpPr>
        <p:spPr>
          <a:xfrm flipH="1" flipV="1">
            <a:off x="3130549" y="4042656"/>
            <a:ext cx="914400" cy="0"/>
          </a:xfrm>
          <a:prstGeom prst="line">
            <a:avLst/>
          </a:prstGeom>
          <a:ln w="38100">
            <a:solidFill>
              <a:srgbClr val="756458"/>
            </a:solidFill>
            <a:prstDash val="sys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B78EDC1-7AB6-4AF6-B7CE-CAB34EA867C1}"/>
              </a:ext>
            </a:extLst>
          </p:cNvPr>
          <p:cNvSpPr txBox="1"/>
          <p:nvPr/>
        </p:nvSpPr>
        <p:spPr>
          <a:xfrm>
            <a:off x="4183469" y="2278877"/>
            <a:ext cx="1731393" cy="400110"/>
          </a:xfrm>
          <a:prstGeom prst="rect">
            <a:avLst/>
          </a:prstGeom>
          <a:noFill/>
        </p:spPr>
        <p:txBody>
          <a:bodyPr wrap="square" rtlCol="0">
            <a:spAutoFit/>
          </a:bodyPr>
          <a:lstStyle/>
          <a:p>
            <a:r>
              <a:rPr lang="en-US" sz="2000">
                <a:solidFill>
                  <a:srgbClr val="756458"/>
                </a:solidFill>
                <a:latin typeface="Verdana" panose="020B0604030504040204" pitchFamily="34" charset="0"/>
                <a:ea typeface="Verdana" panose="020B0604030504040204" pitchFamily="34" charset="0"/>
              </a:rPr>
              <a:t>SP cao cấp</a:t>
            </a:r>
          </a:p>
        </p:txBody>
      </p:sp>
      <p:sp>
        <p:nvSpPr>
          <p:cNvPr id="30" name="TextBox 29">
            <a:extLst>
              <a:ext uri="{FF2B5EF4-FFF2-40B4-BE49-F238E27FC236}">
                <a16:creationId xmlns:a16="http://schemas.microsoft.com/office/drawing/2014/main" id="{F467D6FF-7AF1-4A24-B418-FB05923ACFA6}"/>
              </a:ext>
            </a:extLst>
          </p:cNvPr>
          <p:cNvSpPr txBox="1"/>
          <p:nvPr/>
        </p:nvSpPr>
        <p:spPr>
          <a:xfrm>
            <a:off x="4149973" y="3814056"/>
            <a:ext cx="1828800" cy="365760"/>
          </a:xfrm>
          <a:prstGeom prst="rect">
            <a:avLst/>
          </a:prstGeom>
          <a:noFill/>
        </p:spPr>
        <p:txBody>
          <a:bodyPr wrap="square" rtlCol="0">
            <a:spAutoFit/>
          </a:bodyPr>
          <a:lstStyle/>
          <a:p>
            <a:r>
              <a:rPr lang="en-US" sz="2000">
                <a:solidFill>
                  <a:srgbClr val="756458"/>
                </a:solidFill>
                <a:latin typeface="Verdana" panose="020B0604030504040204" pitchFamily="34" charset="0"/>
                <a:ea typeface="Verdana" panose="020B0604030504040204" pitchFamily="34" charset="0"/>
              </a:rPr>
              <a:t>SP trung cấp</a:t>
            </a:r>
          </a:p>
        </p:txBody>
      </p:sp>
      <p:sp>
        <p:nvSpPr>
          <p:cNvPr id="31" name="TextBox 30">
            <a:extLst>
              <a:ext uri="{FF2B5EF4-FFF2-40B4-BE49-F238E27FC236}">
                <a16:creationId xmlns:a16="http://schemas.microsoft.com/office/drawing/2014/main" id="{8E3855B3-30D7-42F1-8C19-1250D5FC0087}"/>
              </a:ext>
            </a:extLst>
          </p:cNvPr>
          <p:cNvSpPr txBox="1"/>
          <p:nvPr/>
        </p:nvSpPr>
        <p:spPr>
          <a:xfrm>
            <a:off x="4149972" y="5279939"/>
            <a:ext cx="1920240" cy="457200"/>
          </a:xfrm>
          <a:prstGeom prst="rect">
            <a:avLst/>
          </a:prstGeom>
          <a:noFill/>
        </p:spPr>
        <p:txBody>
          <a:bodyPr wrap="square" rtlCol="0">
            <a:spAutoFit/>
          </a:bodyPr>
          <a:lstStyle/>
          <a:p>
            <a:r>
              <a:rPr lang="en-US" sz="2000">
                <a:solidFill>
                  <a:srgbClr val="756458"/>
                </a:solidFill>
                <a:latin typeface="Verdana" panose="020B0604030504040204" pitchFamily="34" charset="0"/>
                <a:ea typeface="Verdana" panose="020B0604030504040204" pitchFamily="34" charset="0"/>
              </a:rPr>
              <a:t>SP phổ thông</a:t>
            </a:r>
          </a:p>
        </p:txBody>
      </p:sp>
      <p:grpSp>
        <p:nvGrpSpPr>
          <p:cNvPr id="19" name="Group 18">
            <a:extLst>
              <a:ext uri="{FF2B5EF4-FFF2-40B4-BE49-F238E27FC236}">
                <a16:creationId xmlns:a16="http://schemas.microsoft.com/office/drawing/2014/main" id="{8AB9777A-FDC9-4A1A-B76D-1B29589ADF5C}"/>
              </a:ext>
            </a:extLst>
          </p:cNvPr>
          <p:cNvGrpSpPr/>
          <p:nvPr/>
        </p:nvGrpSpPr>
        <p:grpSpPr>
          <a:xfrm>
            <a:off x="6070212" y="1799457"/>
            <a:ext cx="5343774" cy="1371600"/>
            <a:chOff x="6612966" y="1777135"/>
            <a:chExt cx="5343774" cy="1371600"/>
          </a:xfrm>
        </p:grpSpPr>
        <p:pic>
          <p:nvPicPr>
            <p:cNvPr id="2050" name="Picture 2" descr="Cà phê chồn WEASEL 250gram - Cafe Trung Nguyên cao cấp">
              <a:extLst>
                <a:ext uri="{FF2B5EF4-FFF2-40B4-BE49-F238E27FC236}">
                  <a16:creationId xmlns:a16="http://schemas.microsoft.com/office/drawing/2014/main" id="{81AC2C85-143A-49DC-A117-D7CBB258FFF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5207" y="1969851"/>
              <a:ext cx="10058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à phê Trung Nguyên Edition- Đại lý cafe Trung Nguyên chính tại Hà Nội...">
              <a:extLst>
                <a:ext uri="{FF2B5EF4-FFF2-40B4-BE49-F238E27FC236}">
                  <a16:creationId xmlns:a16="http://schemas.microsoft.com/office/drawing/2014/main" id="{207E0EA1-45E4-48DA-9874-41B7C31F920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7027" y="1777135"/>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ACCDA7FA-40DA-4A39-A18D-35DE65D8AB51}"/>
                </a:ext>
              </a:extLst>
            </p:cNvPr>
            <p:cNvSpPr/>
            <p:nvPr/>
          </p:nvSpPr>
          <p:spPr>
            <a:xfrm>
              <a:off x="6612966" y="1862880"/>
              <a:ext cx="5343774" cy="1188720"/>
            </a:xfrm>
            <a:custGeom>
              <a:avLst/>
              <a:gdLst>
                <a:gd name="connsiteX0" fmla="*/ 0 w 5343774"/>
                <a:gd name="connsiteY0" fmla="*/ 198124 h 1188720"/>
                <a:gd name="connsiteX1" fmla="*/ 198124 w 5343774"/>
                <a:gd name="connsiteY1" fmla="*/ 0 h 1188720"/>
                <a:gd name="connsiteX2" fmla="*/ 5145650 w 5343774"/>
                <a:gd name="connsiteY2" fmla="*/ 0 h 1188720"/>
                <a:gd name="connsiteX3" fmla="*/ 5343774 w 5343774"/>
                <a:gd name="connsiteY3" fmla="*/ 198124 h 1188720"/>
                <a:gd name="connsiteX4" fmla="*/ 5343774 w 5343774"/>
                <a:gd name="connsiteY4" fmla="*/ 990596 h 1188720"/>
                <a:gd name="connsiteX5" fmla="*/ 5145650 w 5343774"/>
                <a:gd name="connsiteY5" fmla="*/ 1188720 h 1188720"/>
                <a:gd name="connsiteX6" fmla="*/ 198124 w 5343774"/>
                <a:gd name="connsiteY6" fmla="*/ 1188720 h 1188720"/>
                <a:gd name="connsiteX7" fmla="*/ 0 w 5343774"/>
                <a:gd name="connsiteY7" fmla="*/ 990596 h 1188720"/>
                <a:gd name="connsiteX8" fmla="*/ 0 w 5343774"/>
                <a:gd name="connsiteY8" fmla="*/ 198124 h 118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3774" h="1188720" extrusionOk="0">
                  <a:moveTo>
                    <a:pt x="0" y="198124"/>
                  </a:moveTo>
                  <a:cubicBezTo>
                    <a:pt x="-4112" y="93751"/>
                    <a:pt x="75457" y="11380"/>
                    <a:pt x="198124" y="0"/>
                  </a:cubicBezTo>
                  <a:cubicBezTo>
                    <a:pt x="2271808" y="48628"/>
                    <a:pt x="3203676" y="-8569"/>
                    <a:pt x="5145650" y="0"/>
                  </a:cubicBezTo>
                  <a:cubicBezTo>
                    <a:pt x="5271617" y="-2556"/>
                    <a:pt x="5335495" y="104560"/>
                    <a:pt x="5343774" y="198124"/>
                  </a:cubicBezTo>
                  <a:cubicBezTo>
                    <a:pt x="5311244" y="279718"/>
                    <a:pt x="5328975" y="859291"/>
                    <a:pt x="5343774" y="990596"/>
                  </a:cubicBezTo>
                  <a:cubicBezTo>
                    <a:pt x="5362535" y="1109375"/>
                    <a:pt x="5249873" y="1199541"/>
                    <a:pt x="5145650" y="1188720"/>
                  </a:cubicBezTo>
                  <a:cubicBezTo>
                    <a:pt x="3309041" y="1237064"/>
                    <a:pt x="863984" y="1116586"/>
                    <a:pt x="198124" y="1188720"/>
                  </a:cubicBezTo>
                  <a:cubicBezTo>
                    <a:pt x="96419" y="1196854"/>
                    <a:pt x="5188" y="1094368"/>
                    <a:pt x="0" y="990596"/>
                  </a:cubicBezTo>
                  <a:cubicBezTo>
                    <a:pt x="-52944" y="692494"/>
                    <a:pt x="-13743" y="321540"/>
                    <a:pt x="0" y="198124"/>
                  </a:cubicBezTo>
                  <a:close/>
                </a:path>
              </a:pathLst>
            </a:custGeom>
            <a:noFill/>
            <a:ln w="38100">
              <a:solidFill>
                <a:srgbClr val="756458"/>
              </a:solidFill>
              <a:extLst>
                <a:ext uri="{C807C97D-BFC1-408E-A445-0C87EB9F89A2}">
                  <ask:lineSketchStyleProps xmlns:ask="http://schemas.microsoft.com/office/drawing/2018/sketchyshapes" sd="662569824">
                    <a:prstGeom prst="roundRect">
                      <a:avLst/>
                    </a:prstGeom>
                    <ask:type>
                      <ask:lineSketchCurve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0DB6684-8D62-4FFA-A88E-6BE49CC06158}"/>
                </a:ext>
              </a:extLst>
            </p:cNvPr>
            <p:cNvSpPr txBox="1"/>
            <p:nvPr/>
          </p:nvSpPr>
          <p:spPr>
            <a:xfrm>
              <a:off x="7843388" y="2306843"/>
              <a:ext cx="1097280" cy="369332"/>
            </a:xfrm>
            <a:prstGeom prst="rect">
              <a:avLst/>
            </a:prstGeom>
            <a:noFill/>
          </p:spPr>
          <p:txBody>
            <a:bodyPr wrap="square" rtlCol="0">
              <a:spAutoFit/>
            </a:bodyPr>
            <a:lstStyle/>
            <a:p>
              <a:r>
                <a:rPr lang="vi-VN">
                  <a:solidFill>
                    <a:srgbClr val="756458"/>
                  </a:solidFill>
                  <a:effectLst/>
                  <a:latin typeface="Verdana" panose="020B0604030504040204" pitchFamily="34" charset="0"/>
                  <a:ea typeface="Verdana" panose="020B0604030504040204" pitchFamily="34" charset="0"/>
                </a:rPr>
                <a:t>Weasel</a:t>
              </a:r>
              <a:endParaRPr lang="en-US">
                <a:solidFill>
                  <a:srgbClr val="756458"/>
                </a:solidFill>
                <a:latin typeface="Verdana" panose="020B0604030504040204" pitchFamily="34" charset="0"/>
                <a:ea typeface="Verdana" panose="020B0604030504040204" pitchFamily="34" charset="0"/>
              </a:endParaRPr>
            </a:p>
          </p:txBody>
        </p:sp>
        <p:sp>
          <p:nvSpPr>
            <p:cNvPr id="40" name="TextBox 39">
              <a:extLst>
                <a:ext uri="{FF2B5EF4-FFF2-40B4-BE49-F238E27FC236}">
                  <a16:creationId xmlns:a16="http://schemas.microsoft.com/office/drawing/2014/main" id="{7A0908C0-6628-4B61-96F7-76A5AC6DDE92}"/>
                </a:ext>
              </a:extLst>
            </p:cNvPr>
            <p:cNvSpPr txBox="1"/>
            <p:nvPr/>
          </p:nvSpPr>
          <p:spPr>
            <a:xfrm>
              <a:off x="10203562" y="2287901"/>
              <a:ext cx="1097280" cy="369332"/>
            </a:xfrm>
            <a:prstGeom prst="rect">
              <a:avLst/>
            </a:prstGeom>
            <a:noFill/>
          </p:spPr>
          <p:txBody>
            <a:bodyPr wrap="square" rtlCol="0">
              <a:spAutoFit/>
            </a:bodyPr>
            <a:lstStyle/>
            <a:p>
              <a:r>
                <a:rPr lang="en-US">
                  <a:solidFill>
                    <a:srgbClr val="756458"/>
                  </a:solidFill>
                  <a:effectLst/>
                  <a:latin typeface="Verdana" panose="020B0604030504040204" pitchFamily="34" charset="0"/>
                  <a:ea typeface="Verdana" panose="020B0604030504040204" pitchFamily="34" charset="0"/>
                </a:rPr>
                <a:t>Legend</a:t>
              </a:r>
              <a:endParaRPr lang="en-US">
                <a:solidFill>
                  <a:srgbClr val="756458"/>
                </a:solidFill>
                <a:latin typeface="Verdana" panose="020B0604030504040204" pitchFamily="34" charset="0"/>
                <a:ea typeface="Verdana" panose="020B0604030504040204" pitchFamily="34" charset="0"/>
              </a:endParaRPr>
            </a:p>
          </p:txBody>
        </p:sp>
      </p:grpSp>
      <p:grpSp>
        <p:nvGrpSpPr>
          <p:cNvPr id="2048" name="Group 2047">
            <a:extLst>
              <a:ext uri="{FF2B5EF4-FFF2-40B4-BE49-F238E27FC236}">
                <a16:creationId xmlns:a16="http://schemas.microsoft.com/office/drawing/2014/main" id="{CADBFD6D-35DC-431D-8686-0212F7DFBD63}"/>
              </a:ext>
            </a:extLst>
          </p:cNvPr>
          <p:cNvGrpSpPr/>
          <p:nvPr/>
        </p:nvGrpSpPr>
        <p:grpSpPr>
          <a:xfrm>
            <a:off x="6034433" y="3300734"/>
            <a:ext cx="6035040" cy="1392404"/>
            <a:chOff x="6579291" y="3314819"/>
            <a:chExt cx="6035040" cy="1392404"/>
          </a:xfrm>
        </p:grpSpPr>
        <p:pic>
          <p:nvPicPr>
            <p:cNvPr id="2054" name="Picture 6" descr="Cà Phê G7 Legend Passiona 4in1 - Cà phê chuyên biệt cho phái đẹp">
              <a:extLst>
                <a:ext uri="{FF2B5EF4-FFF2-40B4-BE49-F238E27FC236}">
                  <a16:creationId xmlns:a16="http://schemas.microsoft.com/office/drawing/2014/main" id="{4188D6FC-A2D1-4BA7-A7C1-47FE936311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5151" y="3539454"/>
              <a:ext cx="855308" cy="100584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à phê Trung Nguyên Gourmet Blend - 500gr | ORGROS">
              <a:extLst>
                <a:ext uri="{FF2B5EF4-FFF2-40B4-BE49-F238E27FC236}">
                  <a16:creationId xmlns:a16="http://schemas.microsoft.com/office/drawing/2014/main" id="{5D0A41FA-5D13-4EAB-802E-C0CE90761F1A}"/>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12450" y="3335623"/>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à Phê House Blend (500Gr)">
              <a:extLst>
                <a:ext uri="{FF2B5EF4-FFF2-40B4-BE49-F238E27FC236}">
                  <a16:creationId xmlns:a16="http://schemas.microsoft.com/office/drawing/2014/main" id="{8C4960BE-9C40-4B4C-ADDB-57975F6D544A}"/>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69887" y="3314819"/>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Rounded Corners 37">
              <a:extLst>
                <a:ext uri="{FF2B5EF4-FFF2-40B4-BE49-F238E27FC236}">
                  <a16:creationId xmlns:a16="http://schemas.microsoft.com/office/drawing/2014/main" id="{541814BA-8D8C-404A-91A4-0CBC47E37B46}"/>
                </a:ext>
              </a:extLst>
            </p:cNvPr>
            <p:cNvSpPr/>
            <p:nvPr/>
          </p:nvSpPr>
          <p:spPr>
            <a:xfrm>
              <a:off x="6579291" y="3448014"/>
              <a:ext cx="6035040" cy="1188720"/>
            </a:xfrm>
            <a:custGeom>
              <a:avLst/>
              <a:gdLst>
                <a:gd name="connsiteX0" fmla="*/ 0 w 6035040"/>
                <a:gd name="connsiteY0" fmla="*/ 198124 h 1188720"/>
                <a:gd name="connsiteX1" fmla="*/ 198124 w 6035040"/>
                <a:gd name="connsiteY1" fmla="*/ 0 h 1188720"/>
                <a:gd name="connsiteX2" fmla="*/ 824656 w 6035040"/>
                <a:gd name="connsiteY2" fmla="*/ 0 h 1188720"/>
                <a:gd name="connsiteX3" fmla="*/ 1282025 w 6035040"/>
                <a:gd name="connsiteY3" fmla="*/ 0 h 1188720"/>
                <a:gd name="connsiteX4" fmla="*/ 1964945 w 6035040"/>
                <a:gd name="connsiteY4" fmla="*/ 0 h 1188720"/>
                <a:gd name="connsiteX5" fmla="*/ 2704254 w 6035040"/>
                <a:gd name="connsiteY5" fmla="*/ 0 h 1188720"/>
                <a:gd name="connsiteX6" fmla="*/ 3161622 w 6035040"/>
                <a:gd name="connsiteY6" fmla="*/ 0 h 1188720"/>
                <a:gd name="connsiteX7" fmla="*/ 3731767 w 6035040"/>
                <a:gd name="connsiteY7" fmla="*/ 0 h 1188720"/>
                <a:gd name="connsiteX8" fmla="*/ 4358299 w 6035040"/>
                <a:gd name="connsiteY8" fmla="*/ 0 h 1188720"/>
                <a:gd name="connsiteX9" fmla="*/ 4815668 w 6035040"/>
                <a:gd name="connsiteY9" fmla="*/ 0 h 1188720"/>
                <a:gd name="connsiteX10" fmla="*/ 5836916 w 6035040"/>
                <a:gd name="connsiteY10" fmla="*/ 0 h 1188720"/>
                <a:gd name="connsiteX11" fmla="*/ 6035040 w 6035040"/>
                <a:gd name="connsiteY11" fmla="*/ 198124 h 1188720"/>
                <a:gd name="connsiteX12" fmla="*/ 6035040 w 6035040"/>
                <a:gd name="connsiteY12" fmla="*/ 586435 h 1188720"/>
                <a:gd name="connsiteX13" fmla="*/ 6035040 w 6035040"/>
                <a:gd name="connsiteY13" fmla="*/ 990596 h 1188720"/>
                <a:gd name="connsiteX14" fmla="*/ 5836916 w 6035040"/>
                <a:gd name="connsiteY14" fmla="*/ 1188720 h 1188720"/>
                <a:gd name="connsiteX15" fmla="*/ 5323159 w 6035040"/>
                <a:gd name="connsiteY15" fmla="*/ 1188720 h 1188720"/>
                <a:gd name="connsiteX16" fmla="*/ 4809403 w 6035040"/>
                <a:gd name="connsiteY16" fmla="*/ 1188720 h 1188720"/>
                <a:gd name="connsiteX17" fmla="*/ 4352034 w 6035040"/>
                <a:gd name="connsiteY17" fmla="*/ 1188720 h 1188720"/>
                <a:gd name="connsiteX18" fmla="*/ 3838278 w 6035040"/>
                <a:gd name="connsiteY18" fmla="*/ 1188720 h 1188720"/>
                <a:gd name="connsiteX19" fmla="*/ 3324521 w 6035040"/>
                <a:gd name="connsiteY19" fmla="*/ 1188720 h 1188720"/>
                <a:gd name="connsiteX20" fmla="*/ 2754376 w 6035040"/>
                <a:gd name="connsiteY20" fmla="*/ 1188720 h 1188720"/>
                <a:gd name="connsiteX21" fmla="*/ 2127844 w 6035040"/>
                <a:gd name="connsiteY21" fmla="*/ 1188720 h 1188720"/>
                <a:gd name="connsiteX22" fmla="*/ 1501311 w 6035040"/>
                <a:gd name="connsiteY22" fmla="*/ 1188720 h 1188720"/>
                <a:gd name="connsiteX23" fmla="*/ 874779 w 6035040"/>
                <a:gd name="connsiteY23" fmla="*/ 1188720 h 1188720"/>
                <a:gd name="connsiteX24" fmla="*/ 198124 w 6035040"/>
                <a:gd name="connsiteY24" fmla="*/ 1188720 h 1188720"/>
                <a:gd name="connsiteX25" fmla="*/ 0 w 6035040"/>
                <a:gd name="connsiteY25" fmla="*/ 990596 h 1188720"/>
                <a:gd name="connsiteX26" fmla="*/ 0 w 6035040"/>
                <a:gd name="connsiteY26" fmla="*/ 586435 h 1188720"/>
                <a:gd name="connsiteX27" fmla="*/ 0 w 6035040"/>
                <a:gd name="connsiteY27" fmla="*/ 198124 h 118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35040" h="1188720" extrusionOk="0">
                  <a:moveTo>
                    <a:pt x="0" y="198124"/>
                  </a:moveTo>
                  <a:cubicBezTo>
                    <a:pt x="-14922" y="107021"/>
                    <a:pt x="72055" y="14302"/>
                    <a:pt x="198124" y="0"/>
                  </a:cubicBezTo>
                  <a:cubicBezTo>
                    <a:pt x="425823" y="25099"/>
                    <a:pt x="521927" y="23059"/>
                    <a:pt x="824656" y="0"/>
                  </a:cubicBezTo>
                  <a:cubicBezTo>
                    <a:pt x="1127385" y="-23059"/>
                    <a:pt x="1055303" y="-4114"/>
                    <a:pt x="1282025" y="0"/>
                  </a:cubicBezTo>
                  <a:cubicBezTo>
                    <a:pt x="1508747" y="4114"/>
                    <a:pt x="1750349" y="32116"/>
                    <a:pt x="1964945" y="0"/>
                  </a:cubicBezTo>
                  <a:cubicBezTo>
                    <a:pt x="2179541" y="-32116"/>
                    <a:pt x="2459938" y="4451"/>
                    <a:pt x="2704254" y="0"/>
                  </a:cubicBezTo>
                  <a:cubicBezTo>
                    <a:pt x="2948570" y="-4451"/>
                    <a:pt x="2948477" y="-13436"/>
                    <a:pt x="3161622" y="0"/>
                  </a:cubicBezTo>
                  <a:cubicBezTo>
                    <a:pt x="3374767" y="13436"/>
                    <a:pt x="3603953" y="-9464"/>
                    <a:pt x="3731767" y="0"/>
                  </a:cubicBezTo>
                  <a:cubicBezTo>
                    <a:pt x="3859581" y="9464"/>
                    <a:pt x="4053958" y="13707"/>
                    <a:pt x="4358299" y="0"/>
                  </a:cubicBezTo>
                  <a:cubicBezTo>
                    <a:pt x="4662640" y="-13707"/>
                    <a:pt x="4631681" y="17500"/>
                    <a:pt x="4815668" y="0"/>
                  </a:cubicBezTo>
                  <a:cubicBezTo>
                    <a:pt x="4999655" y="-17500"/>
                    <a:pt x="5446337" y="-26968"/>
                    <a:pt x="5836916" y="0"/>
                  </a:cubicBezTo>
                  <a:cubicBezTo>
                    <a:pt x="5956628" y="-3521"/>
                    <a:pt x="6061220" y="88542"/>
                    <a:pt x="6035040" y="198124"/>
                  </a:cubicBezTo>
                  <a:cubicBezTo>
                    <a:pt x="6020890" y="324608"/>
                    <a:pt x="6024483" y="455955"/>
                    <a:pt x="6035040" y="586435"/>
                  </a:cubicBezTo>
                  <a:cubicBezTo>
                    <a:pt x="6045597" y="716915"/>
                    <a:pt x="6020838" y="867779"/>
                    <a:pt x="6035040" y="990596"/>
                  </a:cubicBezTo>
                  <a:cubicBezTo>
                    <a:pt x="6041239" y="1096889"/>
                    <a:pt x="5942569" y="1190850"/>
                    <a:pt x="5836916" y="1188720"/>
                  </a:cubicBezTo>
                  <a:cubicBezTo>
                    <a:pt x="5694107" y="1172278"/>
                    <a:pt x="5576131" y="1188048"/>
                    <a:pt x="5323159" y="1188720"/>
                  </a:cubicBezTo>
                  <a:cubicBezTo>
                    <a:pt x="5070187" y="1189392"/>
                    <a:pt x="5006163" y="1180543"/>
                    <a:pt x="4809403" y="1188720"/>
                  </a:cubicBezTo>
                  <a:cubicBezTo>
                    <a:pt x="4612643" y="1196897"/>
                    <a:pt x="4502777" y="1206010"/>
                    <a:pt x="4352034" y="1188720"/>
                  </a:cubicBezTo>
                  <a:cubicBezTo>
                    <a:pt x="4201291" y="1171430"/>
                    <a:pt x="3965096" y="1195973"/>
                    <a:pt x="3838278" y="1188720"/>
                  </a:cubicBezTo>
                  <a:cubicBezTo>
                    <a:pt x="3711460" y="1181467"/>
                    <a:pt x="3575290" y="1203807"/>
                    <a:pt x="3324521" y="1188720"/>
                  </a:cubicBezTo>
                  <a:cubicBezTo>
                    <a:pt x="3073752" y="1173633"/>
                    <a:pt x="2913614" y="1164398"/>
                    <a:pt x="2754376" y="1188720"/>
                  </a:cubicBezTo>
                  <a:cubicBezTo>
                    <a:pt x="2595138" y="1213042"/>
                    <a:pt x="2295650" y="1159757"/>
                    <a:pt x="2127844" y="1188720"/>
                  </a:cubicBezTo>
                  <a:cubicBezTo>
                    <a:pt x="1960038" y="1217683"/>
                    <a:pt x="1724876" y="1182599"/>
                    <a:pt x="1501311" y="1188720"/>
                  </a:cubicBezTo>
                  <a:cubicBezTo>
                    <a:pt x="1277746" y="1194841"/>
                    <a:pt x="1006760" y="1171481"/>
                    <a:pt x="874779" y="1188720"/>
                  </a:cubicBezTo>
                  <a:cubicBezTo>
                    <a:pt x="742798" y="1205959"/>
                    <a:pt x="507682" y="1178520"/>
                    <a:pt x="198124" y="1188720"/>
                  </a:cubicBezTo>
                  <a:cubicBezTo>
                    <a:pt x="97974" y="1182974"/>
                    <a:pt x="-15224" y="1085255"/>
                    <a:pt x="0" y="990596"/>
                  </a:cubicBezTo>
                  <a:cubicBezTo>
                    <a:pt x="2041" y="797497"/>
                    <a:pt x="-13669" y="696237"/>
                    <a:pt x="0" y="586435"/>
                  </a:cubicBezTo>
                  <a:cubicBezTo>
                    <a:pt x="13669" y="476633"/>
                    <a:pt x="-16733" y="325718"/>
                    <a:pt x="0" y="198124"/>
                  </a:cubicBezTo>
                  <a:close/>
                </a:path>
              </a:pathLst>
            </a:custGeom>
            <a:noFill/>
            <a:ln w="38100">
              <a:solidFill>
                <a:srgbClr val="756458"/>
              </a:solidFill>
              <a:extLst>
                <a:ext uri="{C807C97D-BFC1-408E-A445-0C87EB9F89A2}">
                  <ask:lineSketchStyleProps xmlns:ask="http://schemas.microsoft.com/office/drawing/2018/sketchyshapes" sd="662569824">
                    <a:prstGeom prst="roundRect">
                      <a:avLst/>
                    </a:prstGeom>
                    <ask:type>
                      <ask:lineSketchFreehan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8FFDFA5-67CB-4D0C-9EE9-930075A12486}"/>
                </a:ext>
              </a:extLst>
            </p:cNvPr>
            <p:cNvSpPr txBox="1"/>
            <p:nvPr/>
          </p:nvSpPr>
          <p:spPr>
            <a:xfrm>
              <a:off x="7486535" y="3838543"/>
              <a:ext cx="1188720" cy="365760"/>
            </a:xfrm>
            <a:prstGeom prst="rect">
              <a:avLst/>
            </a:prstGeom>
            <a:noFill/>
          </p:spPr>
          <p:txBody>
            <a:bodyPr wrap="square" rtlCol="0">
              <a:spAutoFit/>
            </a:bodyPr>
            <a:lstStyle/>
            <a:p>
              <a:r>
                <a:rPr lang="en-US">
                  <a:solidFill>
                    <a:srgbClr val="756458"/>
                  </a:solidFill>
                  <a:effectLst/>
                  <a:latin typeface="Verdana" panose="020B0604030504040204" pitchFamily="34" charset="0"/>
                  <a:ea typeface="Verdana" panose="020B0604030504040204" pitchFamily="34" charset="0"/>
                </a:rPr>
                <a:t>Passiona</a:t>
              </a:r>
              <a:endParaRPr lang="en-US">
                <a:solidFill>
                  <a:srgbClr val="756458"/>
                </a:solidFill>
                <a:latin typeface="Verdana" panose="020B0604030504040204" pitchFamily="34" charset="0"/>
                <a:ea typeface="Verdana" panose="020B0604030504040204" pitchFamily="34" charset="0"/>
              </a:endParaRPr>
            </a:p>
          </p:txBody>
        </p:sp>
        <p:sp>
          <p:nvSpPr>
            <p:cNvPr id="42" name="TextBox 41">
              <a:extLst>
                <a:ext uri="{FF2B5EF4-FFF2-40B4-BE49-F238E27FC236}">
                  <a16:creationId xmlns:a16="http://schemas.microsoft.com/office/drawing/2014/main" id="{757E6B96-D266-47D6-A0A5-C660DF001B6B}"/>
                </a:ext>
              </a:extLst>
            </p:cNvPr>
            <p:cNvSpPr txBox="1"/>
            <p:nvPr/>
          </p:nvSpPr>
          <p:spPr>
            <a:xfrm>
              <a:off x="9321720" y="3719208"/>
              <a:ext cx="1280160" cy="646331"/>
            </a:xfrm>
            <a:prstGeom prst="rect">
              <a:avLst/>
            </a:prstGeom>
            <a:noFill/>
          </p:spPr>
          <p:txBody>
            <a:bodyPr wrap="square" rtlCol="0">
              <a:spAutoFit/>
            </a:bodyPr>
            <a:lstStyle/>
            <a:p>
              <a:r>
                <a:rPr lang="en-US">
                  <a:solidFill>
                    <a:srgbClr val="756458"/>
                  </a:solidFill>
                  <a:effectLst/>
                  <a:latin typeface="Verdana" panose="020B0604030504040204" pitchFamily="34" charset="0"/>
                  <a:ea typeface="Verdana" panose="020B0604030504040204" pitchFamily="34" charset="0"/>
                </a:rPr>
                <a:t>Gourmet Blend</a:t>
              </a:r>
            </a:p>
          </p:txBody>
        </p:sp>
        <p:sp>
          <p:nvSpPr>
            <p:cNvPr id="43" name="TextBox 42">
              <a:extLst>
                <a:ext uri="{FF2B5EF4-FFF2-40B4-BE49-F238E27FC236}">
                  <a16:creationId xmlns:a16="http://schemas.microsoft.com/office/drawing/2014/main" id="{F981BA48-35B5-4805-B28C-D058ADDA9079}"/>
                </a:ext>
              </a:extLst>
            </p:cNvPr>
            <p:cNvSpPr txBox="1"/>
            <p:nvPr/>
          </p:nvSpPr>
          <p:spPr>
            <a:xfrm>
              <a:off x="11168383" y="3717827"/>
              <a:ext cx="1097280" cy="646331"/>
            </a:xfrm>
            <a:prstGeom prst="rect">
              <a:avLst/>
            </a:prstGeom>
            <a:noFill/>
          </p:spPr>
          <p:txBody>
            <a:bodyPr wrap="square" rtlCol="0">
              <a:spAutoFit/>
            </a:bodyPr>
            <a:lstStyle/>
            <a:p>
              <a:r>
                <a:rPr lang="en-US">
                  <a:solidFill>
                    <a:srgbClr val="756458"/>
                  </a:solidFill>
                  <a:effectLst/>
                  <a:latin typeface="Verdana" panose="020B0604030504040204" pitchFamily="34" charset="0"/>
                  <a:ea typeface="Verdana" panose="020B0604030504040204" pitchFamily="34" charset="0"/>
                </a:rPr>
                <a:t>House Blend</a:t>
              </a:r>
            </a:p>
          </p:txBody>
        </p:sp>
        <p:sp>
          <p:nvSpPr>
            <p:cNvPr id="45" name="TextBox 44">
              <a:extLst>
                <a:ext uri="{FF2B5EF4-FFF2-40B4-BE49-F238E27FC236}">
                  <a16:creationId xmlns:a16="http://schemas.microsoft.com/office/drawing/2014/main" id="{835A595E-C36C-4BD7-BD39-3A92B05ADB50}"/>
                </a:ext>
              </a:extLst>
            </p:cNvPr>
            <p:cNvSpPr txBox="1"/>
            <p:nvPr/>
          </p:nvSpPr>
          <p:spPr>
            <a:xfrm>
              <a:off x="12055885" y="3817739"/>
              <a:ext cx="457200" cy="365760"/>
            </a:xfrm>
            <a:prstGeom prst="rect">
              <a:avLst/>
            </a:prstGeom>
            <a:noFill/>
          </p:spPr>
          <p:txBody>
            <a:bodyPr wrap="square" rtlCol="0">
              <a:spAutoFit/>
            </a:bodyPr>
            <a:lstStyle/>
            <a:p>
              <a:r>
                <a:rPr lang="en-US" b="1">
                  <a:solidFill>
                    <a:srgbClr val="756458"/>
                  </a:solidFill>
                  <a:effectLst/>
                  <a:latin typeface="Verdana" panose="020B0604030504040204" pitchFamily="34" charset="0"/>
                  <a:ea typeface="Verdana" panose="020B0604030504040204" pitchFamily="34" charset="0"/>
                </a:rPr>
                <a:t>...</a:t>
              </a:r>
              <a:endParaRPr lang="en-US" b="1">
                <a:solidFill>
                  <a:srgbClr val="756458"/>
                </a:solidFill>
                <a:latin typeface="Verdana" panose="020B0604030504040204" pitchFamily="34" charset="0"/>
                <a:ea typeface="Verdana" panose="020B0604030504040204" pitchFamily="34" charset="0"/>
              </a:endParaRPr>
            </a:p>
          </p:txBody>
        </p:sp>
      </p:grpSp>
      <p:grpSp>
        <p:nvGrpSpPr>
          <p:cNvPr id="2049" name="Group 2048">
            <a:extLst>
              <a:ext uri="{FF2B5EF4-FFF2-40B4-BE49-F238E27FC236}">
                <a16:creationId xmlns:a16="http://schemas.microsoft.com/office/drawing/2014/main" id="{66C38850-0BD8-4286-BF10-0E438481D13E}"/>
              </a:ext>
            </a:extLst>
          </p:cNvPr>
          <p:cNvGrpSpPr/>
          <p:nvPr/>
        </p:nvGrpSpPr>
        <p:grpSpPr>
          <a:xfrm>
            <a:off x="6070212" y="4935956"/>
            <a:ext cx="5343774" cy="1188720"/>
            <a:chOff x="6099606" y="5023580"/>
            <a:chExt cx="5343774" cy="1188720"/>
          </a:xfrm>
        </p:grpSpPr>
        <p:pic>
          <p:nvPicPr>
            <p:cNvPr id="2060" name="Picture 12" descr="Nơi bán Cà phê hòa tan G7 3 in1 - túi 50 gói x 16g giá rẻ nhất tháng 10/2021">
              <a:extLst>
                <a:ext uri="{FF2B5EF4-FFF2-40B4-BE49-F238E27FC236}">
                  <a16:creationId xmlns:a16="http://schemas.microsoft.com/office/drawing/2014/main" id="{6CC5D42F-6DC2-482C-ADCE-B7A54461EFD6}"/>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99995" y="516074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à phê đen đá G7 2in1 (15gói*16g/240g) | Shopee Việt Nam">
              <a:extLst>
                <a:ext uri="{FF2B5EF4-FFF2-40B4-BE49-F238E27FC236}">
                  <a16:creationId xmlns:a16="http://schemas.microsoft.com/office/drawing/2014/main" id="{DC2433C4-213C-48A5-8C79-664794F19585}"/>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20180" y="5067514"/>
              <a:ext cx="1097280" cy="1097280"/>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Rounded Corners 46">
              <a:extLst>
                <a:ext uri="{FF2B5EF4-FFF2-40B4-BE49-F238E27FC236}">
                  <a16:creationId xmlns:a16="http://schemas.microsoft.com/office/drawing/2014/main" id="{20D56B3D-2C44-492E-A4A2-B4469F820C4A}"/>
                </a:ext>
              </a:extLst>
            </p:cNvPr>
            <p:cNvSpPr/>
            <p:nvPr/>
          </p:nvSpPr>
          <p:spPr>
            <a:xfrm>
              <a:off x="6099606" y="5023580"/>
              <a:ext cx="5343774" cy="1188720"/>
            </a:xfrm>
            <a:custGeom>
              <a:avLst/>
              <a:gdLst>
                <a:gd name="connsiteX0" fmla="*/ 0 w 5343774"/>
                <a:gd name="connsiteY0" fmla="*/ 198124 h 1188720"/>
                <a:gd name="connsiteX1" fmla="*/ 198124 w 5343774"/>
                <a:gd name="connsiteY1" fmla="*/ 0 h 1188720"/>
                <a:gd name="connsiteX2" fmla="*/ 747849 w 5343774"/>
                <a:gd name="connsiteY2" fmla="*/ 0 h 1188720"/>
                <a:gd name="connsiteX3" fmla="*/ 1149148 w 5343774"/>
                <a:gd name="connsiteY3" fmla="*/ 0 h 1188720"/>
                <a:gd name="connsiteX4" fmla="*/ 1748349 w 5343774"/>
                <a:gd name="connsiteY4" fmla="*/ 0 h 1188720"/>
                <a:gd name="connsiteX5" fmla="*/ 2397024 w 5343774"/>
                <a:gd name="connsiteY5" fmla="*/ 0 h 1188720"/>
                <a:gd name="connsiteX6" fmla="*/ 2798324 w 5343774"/>
                <a:gd name="connsiteY6" fmla="*/ 0 h 1188720"/>
                <a:gd name="connsiteX7" fmla="*/ 3298574 w 5343774"/>
                <a:gd name="connsiteY7" fmla="*/ 0 h 1188720"/>
                <a:gd name="connsiteX8" fmla="*/ 3848299 w 5343774"/>
                <a:gd name="connsiteY8" fmla="*/ 0 h 1188720"/>
                <a:gd name="connsiteX9" fmla="*/ 4249598 w 5343774"/>
                <a:gd name="connsiteY9" fmla="*/ 0 h 1188720"/>
                <a:gd name="connsiteX10" fmla="*/ 5145650 w 5343774"/>
                <a:gd name="connsiteY10" fmla="*/ 0 h 1188720"/>
                <a:gd name="connsiteX11" fmla="*/ 5343774 w 5343774"/>
                <a:gd name="connsiteY11" fmla="*/ 198124 h 1188720"/>
                <a:gd name="connsiteX12" fmla="*/ 5343774 w 5343774"/>
                <a:gd name="connsiteY12" fmla="*/ 586435 h 1188720"/>
                <a:gd name="connsiteX13" fmla="*/ 5343774 w 5343774"/>
                <a:gd name="connsiteY13" fmla="*/ 990596 h 1188720"/>
                <a:gd name="connsiteX14" fmla="*/ 5145650 w 5343774"/>
                <a:gd name="connsiteY14" fmla="*/ 1188720 h 1188720"/>
                <a:gd name="connsiteX15" fmla="*/ 4694875 w 5343774"/>
                <a:gd name="connsiteY15" fmla="*/ 1188720 h 1188720"/>
                <a:gd name="connsiteX16" fmla="*/ 4244101 w 5343774"/>
                <a:gd name="connsiteY16" fmla="*/ 1188720 h 1188720"/>
                <a:gd name="connsiteX17" fmla="*/ 3842801 w 5343774"/>
                <a:gd name="connsiteY17" fmla="*/ 1188720 h 1188720"/>
                <a:gd name="connsiteX18" fmla="*/ 3392027 w 5343774"/>
                <a:gd name="connsiteY18" fmla="*/ 1188720 h 1188720"/>
                <a:gd name="connsiteX19" fmla="*/ 2941252 w 5343774"/>
                <a:gd name="connsiteY19" fmla="*/ 1188720 h 1188720"/>
                <a:gd name="connsiteX20" fmla="*/ 2441002 w 5343774"/>
                <a:gd name="connsiteY20" fmla="*/ 1188720 h 1188720"/>
                <a:gd name="connsiteX21" fmla="*/ 1891277 w 5343774"/>
                <a:gd name="connsiteY21" fmla="*/ 1188720 h 1188720"/>
                <a:gd name="connsiteX22" fmla="*/ 1341552 w 5343774"/>
                <a:gd name="connsiteY22" fmla="*/ 1188720 h 1188720"/>
                <a:gd name="connsiteX23" fmla="*/ 791827 w 5343774"/>
                <a:gd name="connsiteY23" fmla="*/ 1188720 h 1188720"/>
                <a:gd name="connsiteX24" fmla="*/ 198124 w 5343774"/>
                <a:gd name="connsiteY24" fmla="*/ 1188720 h 1188720"/>
                <a:gd name="connsiteX25" fmla="*/ 0 w 5343774"/>
                <a:gd name="connsiteY25" fmla="*/ 990596 h 1188720"/>
                <a:gd name="connsiteX26" fmla="*/ 0 w 5343774"/>
                <a:gd name="connsiteY26" fmla="*/ 586435 h 1188720"/>
                <a:gd name="connsiteX27" fmla="*/ 0 w 5343774"/>
                <a:gd name="connsiteY27" fmla="*/ 198124 h 118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3774" h="1188720" extrusionOk="0">
                  <a:moveTo>
                    <a:pt x="0" y="198124"/>
                  </a:moveTo>
                  <a:cubicBezTo>
                    <a:pt x="-2743" y="92070"/>
                    <a:pt x="85627" y="2642"/>
                    <a:pt x="198124" y="0"/>
                  </a:cubicBezTo>
                  <a:cubicBezTo>
                    <a:pt x="456966" y="-61302"/>
                    <a:pt x="574041" y="42015"/>
                    <a:pt x="747849" y="0"/>
                  </a:cubicBezTo>
                  <a:cubicBezTo>
                    <a:pt x="921658" y="-42015"/>
                    <a:pt x="992806" y="8928"/>
                    <a:pt x="1149148" y="0"/>
                  </a:cubicBezTo>
                  <a:cubicBezTo>
                    <a:pt x="1305490" y="-8928"/>
                    <a:pt x="1476108" y="5658"/>
                    <a:pt x="1748349" y="0"/>
                  </a:cubicBezTo>
                  <a:cubicBezTo>
                    <a:pt x="2020590" y="-5658"/>
                    <a:pt x="2208191" y="50972"/>
                    <a:pt x="2397024" y="0"/>
                  </a:cubicBezTo>
                  <a:cubicBezTo>
                    <a:pt x="2585858" y="-50972"/>
                    <a:pt x="2660536" y="43455"/>
                    <a:pt x="2798324" y="0"/>
                  </a:cubicBezTo>
                  <a:cubicBezTo>
                    <a:pt x="2936112" y="-43455"/>
                    <a:pt x="3142055" y="29304"/>
                    <a:pt x="3298574" y="0"/>
                  </a:cubicBezTo>
                  <a:cubicBezTo>
                    <a:pt x="3455093" y="-29304"/>
                    <a:pt x="3636399" y="45965"/>
                    <a:pt x="3848299" y="0"/>
                  </a:cubicBezTo>
                  <a:cubicBezTo>
                    <a:pt x="4060200" y="-45965"/>
                    <a:pt x="4102767" y="35069"/>
                    <a:pt x="4249598" y="0"/>
                  </a:cubicBezTo>
                  <a:cubicBezTo>
                    <a:pt x="4396429" y="-35069"/>
                    <a:pt x="4924815" y="61828"/>
                    <a:pt x="5145650" y="0"/>
                  </a:cubicBezTo>
                  <a:cubicBezTo>
                    <a:pt x="5264938" y="-3376"/>
                    <a:pt x="5347046" y="88683"/>
                    <a:pt x="5343774" y="198124"/>
                  </a:cubicBezTo>
                  <a:cubicBezTo>
                    <a:pt x="5380104" y="324608"/>
                    <a:pt x="5329333" y="455955"/>
                    <a:pt x="5343774" y="586435"/>
                  </a:cubicBezTo>
                  <a:cubicBezTo>
                    <a:pt x="5358215" y="716915"/>
                    <a:pt x="5317447" y="867779"/>
                    <a:pt x="5343774" y="990596"/>
                  </a:cubicBezTo>
                  <a:cubicBezTo>
                    <a:pt x="5353426" y="1095146"/>
                    <a:pt x="5251233" y="1190889"/>
                    <a:pt x="5145650" y="1188720"/>
                  </a:cubicBezTo>
                  <a:cubicBezTo>
                    <a:pt x="4988260" y="1229589"/>
                    <a:pt x="4840829" y="1184521"/>
                    <a:pt x="4694875" y="1188720"/>
                  </a:cubicBezTo>
                  <a:cubicBezTo>
                    <a:pt x="4548922" y="1192919"/>
                    <a:pt x="4463988" y="1149634"/>
                    <a:pt x="4244101" y="1188720"/>
                  </a:cubicBezTo>
                  <a:cubicBezTo>
                    <a:pt x="4024214" y="1227806"/>
                    <a:pt x="3992285" y="1143329"/>
                    <a:pt x="3842801" y="1188720"/>
                  </a:cubicBezTo>
                  <a:cubicBezTo>
                    <a:pt x="3693317" y="1234111"/>
                    <a:pt x="3573236" y="1149476"/>
                    <a:pt x="3392027" y="1188720"/>
                  </a:cubicBezTo>
                  <a:cubicBezTo>
                    <a:pt x="3210818" y="1227964"/>
                    <a:pt x="3070935" y="1175948"/>
                    <a:pt x="2941252" y="1188720"/>
                  </a:cubicBezTo>
                  <a:cubicBezTo>
                    <a:pt x="2811569" y="1201492"/>
                    <a:pt x="2569182" y="1169425"/>
                    <a:pt x="2441002" y="1188720"/>
                  </a:cubicBezTo>
                  <a:cubicBezTo>
                    <a:pt x="2312822" y="1208015"/>
                    <a:pt x="2141785" y="1152469"/>
                    <a:pt x="1891277" y="1188720"/>
                  </a:cubicBezTo>
                  <a:cubicBezTo>
                    <a:pt x="1640769" y="1224971"/>
                    <a:pt x="1567289" y="1154191"/>
                    <a:pt x="1341552" y="1188720"/>
                  </a:cubicBezTo>
                  <a:cubicBezTo>
                    <a:pt x="1115816" y="1223249"/>
                    <a:pt x="927894" y="1132229"/>
                    <a:pt x="791827" y="1188720"/>
                  </a:cubicBezTo>
                  <a:cubicBezTo>
                    <a:pt x="655761" y="1245211"/>
                    <a:pt x="323414" y="1130954"/>
                    <a:pt x="198124" y="1188720"/>
                  </a:cubicBezTo>
                  <a:cubicBezTo>
                    <a:pt x="111995" y="1174283"/>
                    <a:pt x="-14520" y="1085937"/>
                    <a:pt x="0" y="990596"/>
                  </a:cubicBezTo>
                  <a:cubicBezTo>
                    <a:pt x="-18167" y="797497"/>
                    <a:pt x="6539" y="696237"/>
                    <a:pt x="0" y="586435"/>
                  </a:cubicBezTo>
                  <a:cubicBezTo>
                    <a:pt x="-6539" y="476633"/>
                    <a:pt x="18215" y="325718"/>
                    <a:pt x="0" y="198124"/>
                  </a:cubicBezTo>
                  <a:close/>
                </a:path>
              </a:pathLst>
            </a:custGeom>
            <a:noFill/>
            <a:ln w="38100">
              <a:solidFill>
                <a:srgbClr val="756458"/>
              </a:solidFill>
              <a:extLst>
                <a:ext uri="{C807C97D-BFC1-408E-A445-0C87EB9F89A2}">
                  <ask:lineSketchStyleProps xmlns:ask="http://schemas.microsoft.com/office/drawing/2018/sketchyshapes" sd="662569824">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8B295E28-9D93-45DB-BC44-0D9238DF366A}"/>
                </a:ext>
              </a:extLst>
            </p:cNvPr>
            <p:cNvSpPr txBox="1"/>
            <p:nvPr/>
          </p:nvSpPr>
          <p:spPr>
            <a:xfrm>
              <a:off x="7123168" y="5433274"/>
              <a:ext cx="1280160" cy="365760"/>
            </a:xfrm>
            <a:prstGeom prst="rect">
              <a:avLst/>
            </a:prstGeom>
            <a:noFill/>
          </p:spPr>
          <p:txBody>
            <a:bodyPr wrap="square" rtlCol="0">
              <a:spAutoFit/>
            </a:bodyPr>
            <a:lstStyle/>
            <a:p>
              <a:r>
                <a:rPr lang="en-US">
                  <a:solidFill>
                    <a:srgbClr val="756458"/>
                  </a:solidFill>
                  <a:effectLst/>
                  <a:latin typeface="Verdana" panose="020B0604030504040204" pitchFamily="34" charset="0"/>
                  <a:ea typeface="Verdana" panose="020B0604030504040204" pitchFamily="34" charset="0"/>
                </a:rPr>
                <a:t>G7 3 in 1</a:t>
              </a:r>
              <a:endParaRPr lang="en-US">
                <a:solidFill>
                  <a:srgbClr val="756458"/>
                </a:solidFill>
                <a:latin typeface="Verdana" panose="020B0604030504040204" pitchFamily="34" charset="0"/>
                <a:ea typeface="Verdana" panose="020B0604030504040204" pitchFamily="34" charset="0"/>
              </a:endParaRPr>
            </a:p>
          </p:txBody>
        </p:sp>
        <p:sp>
          <p:nvSpPr>
            <p:cNvPr id="49" name="TextBox 48">
              <a:extLst>
                <a:ext uri="{FF2B5EF4-FFF2-40B4-BE49-F238E27FC236}">
                  <a16:creationId xmlns:a16="http://schemas.microsoft.com/office/drawing/2014/main" id="{E8B14414-95A1-4EC1-A0D5-00D94367A237}"/>
                </a:ext>
              </a:extLst>
            </p:cNvPr>
            <p:cNvSpPr txBox="1"/>
            <p:nvPr/>
          </p:nvSpPr>
          <p:spPr>
            <a:xfrm>
              <a:off x="10100581" y="5420341"/>
              <a:ext cx="1280160" cy="365760"/>
            </a:xfrm>
            <a:prstGeom prst="rect">
              <a:avLst/>
            </a:prstGeom>
            <a:noFill/>
          </p:spPr>
          <p:txBody>
            <a:bodyPr wrap="square" rtlCol="0">
              <a:spAutoFit/>
            </a:bodyPr>
            <a:lstStyle/>
            <a:p>
              <a:r>
                <a:rPr lang="en-US">
                  <a:solidFill>
                    <a:srgbClr val="756458"/>
                  </a:solidFill>
                  <a:effectLst/>
                  <a:latin typeface="Verdana" panose="020B0604030504040204" pitchFamily="34" charset="0"/>
                  <a:ea typeface="Verdana" panose="020B0604030504040204" pitchFamily="34" charset="0"/>
                </a:rPr>
                <a:t>G7 2 in 1</a:t>
              </a:r>
              <a:endParaRPr lang="en-US">
                <a:solidFill>
                  <a:srgbClr val="756458"/>
                </a:solidFill>
                <a:latin typeface="Verdana" panose="020B0604030504040204" pitchFamily="34" charset="0"/>
                <a:ea typeface="Verdana" panose="020B0604030504040204" pitchFamily="34" charset="0"/>
              </a:endParaRPr>
            </a:p>
          </p:txBody>
        </p:sp>
      </p:grpSp>
    </p:spTree>
    <p:extLst>
      <p:ext uri="{BB962C8B-B14F-4D97-AF65-F5344CB8AC3E}">
        <p14:creationId xmlns:p14="http://schemas.microsoft.com/office/powerpoint/2010/main" val="1816244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Wave 38">
            <a:extLst>
              <a:ext uri="{FF2B5EF4-FFF2-40B4-BE49-F238E27FC236}">
                <a16:creationId xmlns:a16="http://schemas.microsoft.com/office/drawing/2014/main" id="{776AD9B7-70B6-4C4D-8711-198B9FFE09DF}"/>
              </a:ext>
            </a:extLst>
          </p:cNvPr>
          <p:cNvSpPr/>
          <p:nvPr/>
        </p:nvSpPr>
        <p:spPr>
          <a:xfrm>
            <a:off x="667904" y="917655"/>
            <a:ext cx="10149840" cy="274320"/>
          </a:xfrm>
          <a:prstGeom prst="wave">
            <a:avLst>
              <a:gd name="adj1" fmla="val 12500"/>
              <a:gd name="adj2" fmla="val -130"/>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CB0F5-937C-45A4-B929-6DAAD0B81623}"/>
              </a:ext>
            </a:extLst>
          </p:cNvPr>
          <p:cNvSpPr txBox="1">
            <a:spLocks/>
          </p:cNvSpPr>
          <p:nvPr/>
        </p:nvSpPr>
        <p:spPr>
          <a:xfrm>
            <a:off x="627459" y="532230"/>
            <a:ext cx="11430000"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756458"/>
                </a:solidFill>
                <a:latin typeface="Verdana" panose="020B0604030504040204" pitchFamily="34" charset="0"/>
                <a:ea typeface="Verdana" panose="020B0604030504040204" pitchFamily="34" charset="0"/>
                <a:cs typeface="Segoe UI" panose="020B0502040204020203" pitchFamily="34" charset="0"/>
              </a:rPr>
              <a:t>DỰ BÁO NHU CẦU &amp; LÊN KẾ HOẠCH</a:t>
            </a:r>
          </a:p>
        </p:txBody>
      </p:sp>
      <p:sp>
        <p:nvSpPr>
          <p:cNvPr id="5" name="Slide Number Placeholder 4">
            <a:extLst>
              <a:ext uri="{FF2B5EF4-FFF2-40B4-BE49-F238E27FC236}">
                <a16:creationId xmlns:a16="http://schemas.microsoft.com/office/drawing/2014/main" id="{3FF26C88-6321-47AD-A6D7-52D6EFEEF2FD}"/>
              </a:ext>
            </a:extLst>
          </p:cNvPr>
          <p:cNvSpPr>
            <a:spLocks noGrp="1"/>
          </p:cNvSpPr>
          <p:nvPr>
            <p:ph type="sldNum" sz="quarter" idx="12"/>
          </p:nvPr>
        </p:nvSpPr>
        <p:spPr/>
        <p:txBody>
          <a:bodyPr/>
          <a:lstStyle/>
          <a:p>
            <a:fld id="{D5BA094D-3DE0-41B4-A029-1B668B87A39B}" type="slidenum">
              <a:rPr lang="en-US" smtClean="0"/>
              <a:t>11</a:t>
            </a:fld>
            <a:endParaRPr lang="en-US"/>
          </a:p>
        </p:txBody>
      </p:sp>
      <p:sp>
        <p:nvSpPr>
          <p:cNvPr id="6" name="TextBox 5">
            <a:extLst>
              <a:ext uri="{FF2B5EF4-FFF2-40B4-BE49-F238E27FC236}">
                <a16:creationId xmlns:a16="http://schemas.microsoft.com/office/drawing/2014/main" id="{2E4CF6C7-9F8A-475F-A549-2304F6CB8BD0}"/>
              </a:ext>
            </a:extLst>
          </p:cNvPr>
          <p:cNvSpPr txBox="1"/>
          <p:nvPr/>
        </p:nvSpPr>
        <p:spPr>
          <a:xfrm>
            <a:off x="627458" y="1554480"/>
            <a:ext cx="10515600" cy="408638"/>
          </a:xfrm>
          <a:prstGeom prst="rect">
            <a:avLst/>
          </a:prstGeom>
          <a:noFill/>
        </p:spPr>
        <p:txBody>
          <a:bodyPr wrap="square" rtlCol="0">
            <a:spAutoFit/>
          </a:bodyPr>
          <a:lstStyle/>
          <a:p>
            <a:pPr algn="just">
              <a:lnSpc>
                <a:spcPct val="114000"/>
              </a:lnSpc>
              <a:spcBef>
                <a:spcPts val="600"/>
              </a:spcBef>
            </a:pPr>
            <a:r>
              <a:rPr lang="en-US" sz="2000" b="1">
                <a:solidFill>
                  <a:srgbClr val="756458"/>
                </a:solidFill>
                <a:latin typeface="Verdana" panose="020B0604030504040204" pitchFamily="34" charset="0"/>
                <a:ea typeface="Verdana" panose="020B0604030504040204" pitchFamily="34" charset="0"/>
              </a:rPr>
              <a:t>1. Dự báo</a:t>
            </a:r>
          </a:p>
        </p:txBody>
      </p:sp>
      <p:sp>
        <p:nvSpPr>
          <p:cNvPr id="7" name="Rectangle: Single Corner Rounded 6">
            <a:extLst>
              <a:ext uri="{FF2B5EF4-FFF2-40B4-BE49-F238E27FC236}">
                <a16:creationId xmlns:a16="http://schemas.microsoft.com/office/drawing/2014/main" id="{E8A40F69-E62C-411E-9AD2-8CF1C3B8FB50}"/>
              </a:ext>
            </a:extLst>
          </p:cNvPr>
          <p:cNvSpPr/>
          <p:nvPr/>
        </p:nvSpPr>
        <p:spPr>
          <a:xfrm>
            <a:off x="9974196" y="2059168"/>
            <a:ext cx="1828800" cy="1828800"/>
          </a:xfrm>
          <a:custGeom>
            <a:avLst/>
            <a:gdLst>
              <a:gd name="connsiteX0" fmla="*/ 0 w 1828800"/>
              <a:gd name="connsiteY0" fmla="*/ 0 h 1828800"/>
              <a:gd name="connsiteX1" fmla="*/ 507998 w 1828800"/>
              <a:gd name="connsiteY1" fmla="*/ 0 h 1828800"/>
              <a:gd name="connsiteX2" fmla="*/ 1015996 w 1828800"/>
              <a:gd name="connsiteY2" fmla="*/ 0 h 1828800"/>
              <a:gd name="connsiteX3" fmla="*/ 1523994 w 1828800"/>
              <a:gd name="connsiteY3" fmla="*/ 0 h 1828800"/>
              <a:gd name="connsiteX4" fmla="*/ 1828800 w 1828800"/>
              <a:gd name="connsiteY4" fmla="*/ 304806 h 1828800"/>
              <a:gd name="connsiteX5" fmla="*/ 1828800 w 1828800"/>
              <a:gd name="connsiteY5" fmla="*/ 767084 h 1828800"/>
              <a:gd name="connsiteX6" fmla="*/ 1828800 w 1828800"/>
              <a:gd name="connsiteY6" fmla="*/ 1259842 h 1828800"/>
              <a:gd name="connsiteX7" fmla="*/ 1828800 w 1828800"/>
              <a:gd name="connsiteY7" fmla="*/ 1828800 h 1828800"/>
              <a:gd name="connsiteX8" fmla="*/ 1426464 w 1828800"/>
              <a:gd name="connsiteY8" fmla="*/ 1828800 h 1828800"/>
              <a:gd name="connsiteX9" fmla="*/ 1005840 w 1828800"/>
              <a:gd name="connsiteY9" fmla="*/ 1828800 h 1828800"/>
              <a:gd name="connsiteX10" fmla="*/ 530352 w 1828800"/>
              <a:gd name="connsiteY10" fmla="*/ 1828800 h 1828800"/>
              <a:gd name="connsiteX11" fmla="*/ 0 w 1828800"/>
              <a:gd name="connsiteY11" fmla="*/ 1828800 h 1828800"/>
              <a:gd name="connsiteX12" fmla="*/ 0 w 1828800"/>
              <a:gd name="connsiteY12" fmla="*/ 1408176 h 1828800"/>
              <a:gd name="connsiteX13" fmla="*/ 0 w 1828800"/>
              <a:gd name="connsiteY13" fmla="*/ 969264 h 1828800"/>
              <a:gd name="connsiteX14" fmla="*/ 0 w 1828800"/>
              <a:gd name="connsiteY14" fmla="*/ 493776 h 1828800"/>
              <a:gd name="connsiteX15" fmla="*/ 0 w 1828800"/>
              <a:gd name="connsiteY15"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28800" h="1828800" extrusionOk="0">
                <a:moveTo>
                  <a:pt x="0" y="0"/>
                </a:moveTo>
                <a:cubicBezTo>
                  <a:pt x="163175" y="-3125"/>
                  <a:pt x="259904" y="42199"/>
                  <a:pt x="507998" y="0"/>
                </a:cubicBezTo>
                <a:cubicBezTo>
                  <a:pt x="756092" y="-42199"/>
                  <a:pt x="872628" y="44253"/>
                  <a:pt x="1015996" y="0"/>
                </a:cubicBezTo>
                <a:cubicBezTo>
                  <a:pt x="1159364" y="-44253"/>
                  <a:pt x="1395246" y="52976"/>
                  <a:pt x="1523994" y="0"/>
                </a:cubicBezTo>
                <a:cubicBezTo>
                  <a:pt x="1699569" y="11914"/>
                  <a:pt x="1834477" y="154226"/>
                  <a:pt x="1828800" y="304806"/>
                </a:cubicBezTo>
                <a:cubicBezTo>
                  <a:pt x="1877487" y="422552"/>
                  <a:pt x="1799943" y="619464"/>
                  <a:pt x="1828800" y="767084"/>
                </a:cubicBezTo>
                <a:cubicBezTo>
                  <a:pt x="1857657" y="914704"/>
                  <a:pt x="1794036" y="1059666"/>
                  <a:pt x="1828800" y="1259842"/>
                </a:cubicBezTo>
                <a:cubicBezTo>
                  <a:pt x="1863564" y="1460018"/>
                  <a:pt x="1826806" y="1695244"/>
                  <a:pt x="1828800" y="1828800"/>
                </a:cubicBezTo>
                <a:cubicBezTo>
                  <a:pt x="1645694" y="1860271"/>
                  <a:pt x="1592727" y="1811479"/>
                  <a:pt x="1426464" y="1828800"/>
                </a:cubicBezTo>
                <a:cubicBezTo>
                  <a:pt x="1260201" y="1846121"/>
                  <a:pt x="1214281" y="1815582"/>
                  <a:pt x="1005840" y="1828800"/>
                </a:cubicBezTo>
                <a:cubicBezTo>
                  <a:pt x="797399" y="1842018"/>
                  <a:pt x="728103" y="1795210"/>
                  <a:pt x="530352" y="1828800"/>
                </a:cubicBezTo>
                <a:cubicBezTo>
                  <a:pt x="332601" y="1862390"/>
                  <a:pt x="132541" y="1777083"/>
                  <a:pt x="0" y="1828800"/>
                </a:cubicBezTo>
                <a:cubicBezTo>
                  <a:pt x="-9527" y="1681993"/>
                  <a:pt x="17618" y="1509459"/>
                  <a:pt x="0" y="1408176"/>
                </a:cubicBezTo>
                <a:cubicBezTo>
                  <a:pt x="-17618" y="1306893"/>
                  <a:pt x="15322" y="1076932"/>
                  <a:pt x="0" y="969264"/>
                </a:cubicBezTo>
                <a:cubicBezTo>
                  <a:pt x="-15322" y="861596"/>
                  <a:pt x="24958" y="608241"/>
                  <a:pt x="0" y="493776"/>
                </a:cubicBezTo>
                <a:cubicBezTo>
                  <a:pt x="-24958" y="379311"/>
                  <a:pt x="22191" y="171663"/>
                  <a:pt x="0" y="0"/>
                </a:cubicBezTo>
                <a:close/>
              </a:path>
            </a:pathLst>
          </a:custGeom>
          <a:noFill/>
          <a:ln w="38100">
            <a:solidFill>
              <a:srgbClr val="756458"/>
            </a:solidFill>
            <a:extLst>
              <a:ext uri="{C807C97D-BFC1-408E-A445-0C87EB9F89A2}">
                <ask:lineSketchStyleProps xmlns:ask="http://schemas.microsoft.com/office/drawing/2018/sketchyshapes" sd="1401229236">
                  <a:prstGeom prst="round1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756458"/>
                </a:solidFill>
                <a:latin typeface="Verdana" panose="020B0604030504040204" pitchFamily="34" charset="0"/>
                <a:ea typeface="Verdana" panose="020B0604030504040204" pitchFamily="34" charset="0"/>
              </a:rPr>
              <a:t>MÔI</a:t>
            </a:r>
          </a:p>
          <a:p>
            <a:pPr algn="ctr"/>
            <a:r>
              <a:rPr lang="en-US" sz="2400" b="1">
                <a:solidFill>
                  <a:srgbClr val="756458"/>
                </a:solidFill>
                <a:latin typeface="Verdana" panose="020B0604030504040204" pitchFamily="34" charset="0"/>
                <a:ea typeface="Verdana" panose="020B0604030504040204" pitchFamily="34" charset="0"/>
              </a:rPr>
              <a:t>TRƯỜNG</a:t>
            </a:r>
          </a:p>
          <a:p>
            <a:pPr algn="ctr"/>
            <a:r>
              <a:rPr lang="en-US" sz="2400" b="1">
                <a:solidFill>
                  <a:srgbClr val="756458"/>
                </a:solidFill>
                <a:latin typeface="Verdana" panose="020B0604030504040204" pitchFamily="34" charset="0"/>
                <a:ea typeface="Verdana" panose="020B0604030504040204" pitchFamily="34" charset="0"/>
              </a:rPr>
              <a:t>CẠNH</a:t>
            </a:r>
          </a:p>
          <a:p>
            <a:pPr algn="ctr"/>
            <a:r>
              <a:rPr lang="en-US" sz="2400" b="1">
                <a:solidFill>
                  <a:srgbClr val="756458"/>
                </a:solidFill>
                <a:latin typeface="Verdana" panose="020B0604030504040204" pitchFamily="34" charset="0"/>
                <a:ea typeface="Verdana" panose="020B0604030504040204" pitchFamily="34" charset="0"/>
              </a:rPr>
              <a:t>TRANH</a:t>
            </a:r>
          </a:p>
        </p:txBody>
      </p:sp>
      <p:grpSp>
        <p:nvGrpSpPr>
          <p:cNvPr id="15" name="Group 14">
            <a:extLst>
              <a:ext uri="{FF2B5EF4-FFF2-40B4-BE49-F238E27FC236}">
                <a16:creationId xmlns:a16="http://schemas.microsoft.com/office/drawing/2014/main" id="{A1665C2A-A599-4E4C-B9B8-B8FA1DC5A33F}"/>
              </a:ext>
            </a:extLst>
          </p:cNvPr>
          <p:cNvGrpSpPr/>
          <p:nvPr/>
        </p:nvGrpSpPr>
        <p:grpSpPr>
          <a:xfrm>
            <a:off x="569584" y="2070968"/>
            <a:ext cx="4487283" cy="3309867"/>
            <a:chOff x="552248" y="2325623"/>
            <a:chExt cx="4487283" cy="3309867"/>
          </a:xfrm>
        </p:grpSpPr>
        <p:sp>
          <p:nvSpPr>
            <p:cNvPr id="4" name="TextBox 3">
              <a:extLst>
                <a:ext uri="{FF2B5EF4-FFF2-40B4-BE49-F238E27FC236}">
                  <a16:creationId xmlns:a16="http://schemas.microsoft.com/office/drawing/2014/main" id="{0E64A0B1-7996-43BF-A254-34B40B7F8F6F}"/>
                </a:ext>
              </a:extLst>
            </p:cNvPr>
            <p:cNvSpPr txBox="1"/>
            <p:nvPr/>
          </p:nvSpPr>
          <p:spPr>
            <a:xfrm>
              <a:off x="627458" y="2325623"/>
              <a:ext cx="4206240" cy="759503"/>
            </a:xfrm>
            <a:prstGeom prst="rect">
              <a:avLst/>
            </a:prstGeom>
            <a:noFill/>
          </p:spPr>
          <p:txBody>
            <a:bodyPr wrap="square" rtlCol="0">
              <a:spAutoFit/>
            </a:bodyPr>
            <a:lstStyle/>
            <a:p>
              <a:pPr>
                <a:lnSpc>
                  <a:spcPct val="114000"/>
                </a:lnSpc>
              </a:pPr>
              <a:r>
                <a:rPr lang="vi-VN" sz="2000" i="1">
                  <a:solidFill>
                    <a:srgbClr val="756458"/>
                  </a:solidFill>
                  <a:effectLst/>
                  <a:latin typeface="Verdana" panose="020B0604030504040204" pitchFamily="34" charset="0"/>
                  <a:ea typeface="Verdana" panose="020B0604030504040204" pitchFamily="34" charset="0"/>
                </a:rPr>
                <a:t>Cạnh tranh với các thương hiệu cà phê trong nước</a:t>
              </a:r>
              <a:endParaRPr lang="en-US" sz="2000" i="1">
                <a:solidFill>
                  <a:srgbClr val="756458"/>
                </a:solidFill>
                <a:latin typeface="Verdana" panose="020B0604030504040204" pitchFamily="34" charset="0"/>
                <a:ea typeface="Verdana" panose="020B0604030504040204" pitchFamily="34" charset="0"/>
              </a:endParaRPr>
            </a:p>
          </p:txBody>
        </p:sp>
        <p:pic>
          <p:nvPicPr>
            <p:cNvPr id="4098" name="Picture 2" descr="Khởi đầu ngày mới cùng NESCAFÉ | NESCAFÉ">
              <a:extLst>
                <a:ext uri="{FF2B5EF4-FFF2-40B4-BE49-F238E27FC236}">
                  <a16:creationId xmlns:a16="http://schemas.microsoft.com/office/drawing/2014/main" id="{8DB9927E-CB79-4FBE-82B7-317D4F347B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584" y="3106118"/>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à phê sữa hòa tan VinaCafé 3 in 1 Gold Original 480g (20g x 24 gói) |  Shopee Việt Nam">
              <a:extLst>
                <a:ext uri="{FF2B5EF4-FFF2-40B4-BE49-F238E27FC236}">
                  <a16:creationId xmlns:a16="http://schemas.microsoft.com/office/drawing/2014/main" id="{684E085B-0EE1-47AA-8BC5-7DE726F9FC9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2248" y="3939922"/>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Nơi bán Cà phê hòa tan G7 3 in1 - túi 50 gói x 16g giá rẻ nhất tháng 10/2021">
              <a:extLst>
                <a:ext uri="{FF2B5EF4-FFF2-40B4-BE49-F238E27FC236}">
                  <a16:creationId xmlns:a16="http://schemas.microsoft.com/office/drawing/2014/main" id="{620CA605-317E-4F68-A2DF-89F7621CFB1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2248" y="4812530"/>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EC7F925-5D47-49C3-B529-8B200A5FA486}"/>
                </a:ext>
              </a:extLst>
            </p:cNvPr>
            <p:cNvSpPr txBox="1"/>
            <p:nvPr/>
          </p:nvSpPr>
          <p:spPr>
            <a:xfrm>
              <a:off x="3850811" y="3317543"/>
              <a:ext cx="1188720" cy="400110"/>
            </a:xfrm>
            <a:prstGeom prst="rect">
              <a:avLst/>
            </a:prstGeom>
            <a:noFill/>
          </p:spPr>
          <p:txBody>
            <a:bodyPr wrap="square" rtlCol="0">
              <a:spAutoFit/>
            </a:bodyPr>
            <a:lstStyle/>
            <a:p>
              <a:r>
                <a:rPr lang="en-US" sz="2000">
                  <a:solidFill>
                    <a:srgbClr val="756458"/>
                  </a:solidFill>
                  <a:latin typeface="Verdana" panose="020B0604030504040204" pitchFamily="34" charset="0"/>
                  <a:ea typeface="Verdana" panose="020B0604030504040204" pitchFamily="34" charset="0"/>
                </a:rPr>
                <a:t>35.0%</a:t>
              </a:r>
            </a:p>
          </p:txBody>
        </p:sp>
        <p:sp>
          <p:nvSpPr>
            <p:cNvPr id="14" name="Rectangle: Rounded Corners 13">
              <a:extLst>
                <a:ext uri="{FF2B5EF4-FFF2-40B4-BE49-F238E27FC236}">
                  <a16:creationId xmlns:a16="http://schemas.microsoft.com/office/drawing/2014/main" id="{EBCE77CA-16C9-421F-9F89-330C7DCAA26A}"/>
                </a:ext>
              </a:extLst>
            </p:cNvPr>
            <p:cNvSpPr/>
            <p:nvPr/>
          </p:nvSpPr>
          <p:spPr>
            <a:xfrm>
              <a:off x="2553129" y="3346088"/>
              <a:ext cx="1280160" cy="365760"/>
            </a:xfrm>
            <a:prstGeom prst="roundRect">
              <a:avLst/>
            </a:prstGeom>
            <a:solidFill>
              <a:srgbClr val="75645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4F98908-C1D6-4BE2-925A-8F3D6775452D}"/>
                </a:ext>
              </a:extLst>
            </p:cNvPr>
            <p:cNvSpPr txBox="1"/>
            <p:nvPr/>
          </p:nvSpPr>
          <p:spPr>
            <a:xfrm>
              <a:off x="1272969" y="3347358"/>
              <a:ext cx="1188720" cy="365760"/>
            </a:xfrm>
            <a:prstGeom prst="rect">
              <a:avLst/>
            </a:prstGeom>
            <a:noFill/>
          </p:spPr>
          <p:txBody>
            <a:bodyPr wrap="square" rtlCol="0">
              <a:spAutoFit/>
            </a:bodyPr>
            <a:lstStyle/>
            <a:p>
              <a:r>
                <a:rPr lang="en-US" sz="2000">
                  <a:solidFill>
                    <a:srgbClr val="756458"/>
                  </a:solidFill>
                  <a:latin typeface="Verdana" panose="020B0604030504040204" pitchFamily="34" charset="0"/>
                  <a:ea typeface="Verdana" panose="020B0604030504040204" pitchFamily="34" charset="0"/>
                </a:rPr>
                <a:t>Nescafe</a:t>
              </a:r>
            </a:p>
          </p:txBody>
        </p:sp>
        <p:sp>
          <p:nvSpPr>
            <p:cNvPr id="29" name="TextBox 28">
              <a:extLst>
                <a:ext uri="{FF2B5EF4-FFF2-40B4-BE49-F238E27FC236}">
                  <a16:creationId xmlns:a16="http://schemas.microsoft.com/office/drawing/2014/main" id="{712AE42F-C12A-4BD1-B044-B177FBA3B9CA}"/>
                </a:ext>
              </a:extLst>
            </p:cNvPr>
            <p:cNvSpPr txBox="1"/>
            <p:nvPr/>
          </p:nvSpPr>
          <p:spPr>
            <a:xfrm>
              <a:off x="1272969" y="4163112"/>
              <a:ext cx="1280160" cy="365760"/>
            </a:xfrm>
            <a:prstGeom prst="rect">
              <a:avLst/>
            </a:prstGeom>
            <a:noFill/>
          </p:spPr>
          <p:txBody>
            <a:bodyPr wrap="square" rtlCol="0">
              <a:spAutoFit/>
            </a:bodyPr>
            <a:lstStyle/>
            <a:p>
              <a:r>
                <a:rPr lang="en-US" sz="2000">
                  <a:solidFill>
                    <a:srgbClr val="756458"/>
                  </a:solidFill>
                  <a:latin typeface="Verdana" panose="020B0604030504040204" pitchFamily="34" charset="0"/>
                  <a:ea typeface="Verdana" panose="020B0604030504040204" pitchFamily="34" charset="0"/>
                </a:rPr>
                <a:t>Vinacafe</a:t>
              </a:r>
            </a:p>
          </p:txBody>
        </p:sp>
        <p:sp>
          <p:nvSpPr>
            <p:cNvPr id="30" name="TextBox 29">
              <a:extLst>
                <a:ext uri="{FF2B5EF4-FFF2-40B4-BE49-F238E27FC236}">
                  <a16:creationId xmlns:a16="http://schemas.microsoft.com/office/drawing/2014/main" id="{BF21737C-FF69-4B8E-B362-9E5834049EC5}"/>
                </a:ext>
              </a:extLst>
            </p:cNvPr>
            <p:cNvSpPr txBox="1"/>
            <p:nvPr/>
          </p:nvSpPr>
          <p:spPr>
            <a:xfrm>
              <a:off x="1272969" y="4989665"/>
              <a:ext cx="1280160" cy="400110"/>
            </a:xfrm>
            <a:prstGeom prst="rect">
              <a:avLst/>
            </a:prstGeom>
            <a:noFill/>
          </p:spPr>
          <p:txBody>
            <a:bodyPr wrap="square" rtlCol="0">
              <a:spAutoFit/>
            </a:bodyPr>
            <a:lstStyle/>
            <a:p>
              <a:r>
                <a:rPr lang="en-US" sz="2000">
                  <a:solidFill>
                    <a:srgbClr val="756458"/>
                  </a:solidFill>
                  <a:latin typeface="Verdana" panose="020B0604030504040204" pitchFamily="34" charset="0"/>
                  <a:ea typeface="Verdana" panose="020B0604030504040204" pitchFamily="34" charset="0"/>
                </a:rPr>
                <a:t>G7</a:t>
              </a:r>
            </a:p>
          </p:txBody>
        </p:sp>
        <p:sp>
          <p:nvSpPr>
            <p:cNvPr id="31" name="Rectangle: Rounded Corners 30">
              <a:extLst>
                <a:ext uri="{FF2B5EF4-FFF2-40B4-BE49-F238E27FC236}">
                  <a16:creationId xmlns:a16="http://schemas.microsoft.com/office/drawing/2014/main" id="{5C24134A-D773-4138-A1BE-EBFB4ACF6EB0}"/>
                </a:ext>
              </a:extLst>
            </p:cNvPr>
            <p:cNvSpPr/>
            <p:nvPr/>
          </p:nvSpPr>
          <p:spPr>
            <a:xfrm>
              <a:off x="2553129" y="4172641"/>
              <a:ext cx="914400" cy="365760"/>
            </a:xfrm>
            <a:prstGeom prst="roundRect">
              <a:avLst/>
            </a:prstGeom>
            <a:solidFill>
              <a:srgbClr val="75645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6519FC91-43ED-4928-B505-7D27E363898A}"/>
                </a:ext>
              </a:extLst>
            </p:cNvPr>
            <p:cNvSpPr/>
            <p:nvPr/>
          </p:nvSpPr>
          <p:spPr>
            <a:xfrm>
              <a:off x="2507409" y="5006840"/>
              <a:ext cx="731520" cy="365760"/>
            </a:xfrm>
            <a:prstGeom prst="roundRect">
              <a:avLst/>
            </a:prstGeom>
            <a:solidFill>
              <a:srgbClr val="75645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E5A49F5-5129-43DE-A480-B39A6513463D}"/>
                </a:ext>
              </a:extLst>
            </p:cNvPr>
            <p:cNvSpPr txBox="1"/>
            <p:nvPr/>
          </p:nvSpPr>
          <p:spPr>
            <a:xfrm>
              <a:off x="3850811" y="4172641"/>
              <a:ext cx="1097280" cy="365760"/>
            </a:xfrm>
            <a:prstGeom prst="rect">
              <a:avLst/>
            </a:prstGeom>
            <a:noFill/>
          </p:spPr>
          <p:txBody>
            <a:bodyPr wrap="square" rtlCol="0">
              <a:spAutoFit/>
            </a:bodyPr>
            <a:lstStyle/>
            <a:p>
              <a:r>
                <a:rPr lang="en-US" sz="2000">
                  <a:solidFill>
                    <a:srgbClr val="756458"/>
                  </a:solidFill>
                  <a:latin typeface="Verdana" panose="020B0604030504040204" pitchFamily="34" charset="0"/>
                  <a:ea typeface="Verdana" panose="020B0604030504040204" pitchFamily="34" charset="0"/>
                </a:rPr>
                <a:t>20.3%</a:t>
              </a:r>
            </a:p>
          </p:txBody>
        </p:sp>
        <p:sp>
          <p:nvSpPr>
            <p:cNvPr id="34" name="TextBox 33">
              <a:extLst>
                <a:ext uri="{FF2B5EF4-FFF2-40B4-BE49-F238E27FC236}">
                  <a16:creationId xmlns:a16="http://schemas.microsoft.com/office/drawing/2014/main" id="{1C9AE249-BFB4-4920-856A-E5441165801F}"/>
                </a:ext>
              </a:extLst>
            </p:cNvPr>
            <p:cNvSpPr txBox="1"/>
            <p:nvPr/>
          </p:nvSpPr>
          <p:spPr>
            <a:xfrm>
              <a:off x="3833289" y="4889198"/>
              <a:ext cx="1097280" cy="365760"/>
            </a:xfrm>
            <a:prstGeom prst="rect">
              <a:avLst/>
            </a:prstGeom>
            <a:noFill/>
          </p:spPr>
          <p:txBody>
            <a:bodyPr wrap="square" rtlCol="0">
              <a:spAutoFit/>
            </a:bodyPr>
            <a:lstStyle/>
            <a:p>
              <a:r>
                <a:rPr lang="en-US" sz="2000">
                  <a:solidFill>
                    <a:srgbClr val="756458"/>
                  </a:solidFill>
                  <a:latin typeface="Verdana" panose="020B0604030504040204" pitchFamily="34" charset="0"/>
                  <a:ea typeface="Verdana" panose="020B0604030504040204" pitchFamily="34" charset="0"/>
                </a:rPr>
                <a:t>18.7%</a:t>
              </a:r>
            </a:p>
          </p:txBody>
        </p:sp>
      </p:grpSp>
      <p:sp>
        <p:nvSpPr>
          <p:cNvPr id="41" name="TextBox 40">
            <a:extLst>
              <a:ext uri="{FF2B5EF4-FFF2-40B4-BE49-F238E27FC236}">
                <a16:creationId xmlns:a16="http://schemas.microsoft.com/office/drawing/2014/main" id="{E7B95E0D-B93D-4CB5-99F1-343F51916C06}"/>
              </a:ext>
            </a:extLst>
          </p:cNvPr>
          <p:cNvSpPr txBox="1"/>
          <p:nvPr/>
        </p:nvSpPr>
        <p:spPr>
          <a:xfrm>
            <a:off x="558785" y="5969064"/>
            <a:ext cx="4663440" cy="399405"/>
          </a:xfrm>
          <a:prstGeom prst="rect">
            <a:avLst/>
          </a:prstGeom>
          <a:noFill/>
        </p:spPr>
        <p:txBody>
          <a:bodyPr wrap="square" rtlCol="0">
            <a:spAutoFit/>
          </a:bodyPr>
          <a:lstStyle/>
          <a:p>
            <a:pPr>
              <a:lnSpc>
                <a:spcPct val="110000"/>
              </a:lnSpc>
            </a:pPr>
            <a:r>
              <a:rPr lang="vi-VN" sz="2000" i="1">
                <a:solidFill>
                  <a:srgbClr val="756458"/>
                </a:solidFill>
                <a:effectLst/>
                <a:latin typeface="Verdana" panose="020B0604030504040204" pitchFamily="34" charset="0"/>
                <a:ea typeface="Verdana" panose="020B0604030504040204" pitchFamily="34" charset="0"/>
              </a:rPr>
              <a:t>Cạnh tranh </a:t>
            </a:r>
            <a:r>
              <a:rPr lang="en-US" sz="2000" i="1">
                <a:solidFill>
                  <a:srgbClr val="756458"/>
                </a:solidFill>
                <a:effectLst/>
                <a:latin typeface="Verdana" panose="020B0604030504040204" pitchFamily="34" charset="0"/>
                <a:ea typeface="Verdana" panose="020B0604030504040204" pitchFamily="34" charset="0"/>
              </a:rPr>
              <a:t>trên thị trường quốc tế</a:t>
            </a:r>
            <a:endParaRPr lang="en-US" sz="2000" i="1">
              <a:solidFill>
                <a:srgbClr val="756458"/>
              </a:solidFill>
              <a:latin typeface="Verdana" panose="020B0604030504040204" pitchFamily="34" charset="0"/>
              <a:ea typeface="Verdana" panose="020B0604030504040204" pitchFamily="34" charset="0"/>
            </a:endParaRPr>
          </a:p>
        </p:txBody>
      </p:sp>
      <p:pic>
        <p:nvPicPr>
          <p:cNvPr id="4110" name="Picture 14" descr="Nestlé Chính hãng, Cửa hàng trực tuyến | Shopee Việt Nam">
            <a:extLst>
              <a:ext uri="{FF2B5EF4-FFF2-40B4-BE49-F238E27FC236}">
                <a16:creationId xmlns:a16="http://schemas.microsoft.com/office/drawing/2014/main" id="{40C57C3C-5F7A-4434-BC95-F5A60AE445B4}"/>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32318" y="5592624"/>
            <a:ext cx="1097280" cy="1097280"/>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F4F7495-5968-4D87-B5DD-49F5B26ABF37}"/>
              </a:ext>
            </a:extLst>
          </p:cNvPr>
          <p:cNvGrpSpPr/>
          <p:nvPr/>
        </p:nvGrpSpPr>
        <p:grpSpPr>
          <a:xfrm>
            <a:off x="5643895" y="2032482"/>
            <a:ext cx="4023360" cy="3171177"/>
            <a:chOff x="5559923" y="2059168"/>
            <a:chExt cx="4023360" cy="3171177"/>
          </a:xfrm>
        </p:grpSpPr>
        <p:sp>
          <p:nvSpPr>
            <p:cNvPr id="35" name="TextBox 34">
              <a:extLst>
                <a:ext uri="{FF2B5EF4-FFF2-40B4-BE49-F238E27FC236}">
                  <a16:creationId xmlns:a16="http://schemas.microsoft.com/office/drawing/2014/main" id="{6F3FCC6C-0A2D-4607-A257-F4F68097B5E9}"/>
                </a:ext>
              </a:extLst>
            </p:cNvPr>
            <p:cNvSpPr txBox="1"/>
            <p:nvPr/>
          </p:nvSpPr>
          <p:spPr>
            <a:xfrm>
              <a:off x="5559923" y="2059168"/>
              <a:ext cx="4023360" cy="399405"/>
            </a:xfrm>
            <a:prstGeom prst="rect">
              <a:avLst/>
            </a:prstGeom>
            <a:noFill/>
          </p:spPr>
          <p:txBody>
            <a:bodyPr wrap="square" rtlCol="0">
              <a:spAutoFit/>
            </a:bodyPr>
            <a:lstStyle/>
            <a:p>
              <a:pPr>
                <a:lnSpc>
                  <a:spcPct val="110000"/>
                </a:lnSpc>
              </a:pPr>
              <a:r>
                <a:rPr lang="vi-VN" sz="2000" i="1">
                  <a:solidFill>
                    <a:srgbClr val="756458"/>
                  </a:solidFill>
                  <a:effectLst/>
                  <a:latin typeface="Verdana" panose="020B0604030504040204" pitchFamily="34" charset="0"/>
                  <a:ea typeface="Verdana" panose="020B0604030504040204" pitchFamily="34" charset="0"/>
                </a:rPr>
                <a:t>Cạnh tranh </a:t>
              </a:r>
              <a:r>
                <a:rPr lang="en-US" sz="2000" i="1">
                  <a:solidFill>
                    <a:srgbClr val="756458"/>
                  </a:solidFill>
                  <a:effectLst/>
                  <a:latin typeface="Verdana" panose="020B0604030504040204" pitchFamily="34" charset="0"/>
                  <a:ea typeface="Verdana" panose="020B0604030504040204" pitchFamily="34" charset="0"/>
                </a:rPr>
                <a:t>từ chuỗi cửa hàng</a:t>
              </a:r>
              <a:endParaRPr lang="en-US" sz="2000" i="1">
                <a:solidFill>
                  <a:srgbClr val="756458"/>
                </a:solidFill>
                <a:latin typeface="Verdana" panose="020B0604030504040204" pitchFamily="34" charset="0"/>
                <a:ea typeface="Verdana" panose="020B0604030504040204" pitchFamily="34" charset="0"/>
              </a:endParaRPr>
            </a:p>
          </p:txBody>
        </p:sp>
        <p:pic>
          <p:nvPicPr>
            <p:cNvPr id="4104" name="Picture 8" descr="Nhân Viên Thu Ngân Phục Vụ Ca 4 Tiếng - CÔNG TY CP TM DV TRÀ CÀ PHÊ VN -  31/07/2018 - Viện Đào tạo quốc tế NTT (NIIE)">
              <a:extLst>
                <a:ext uri="{FF2B5EF4-FFF2-40B4-BE49-F238E27FC236}">
                  <a16:creationId xmlns:a16="http://schemas.microsoft.com/office/drawing/2014/main" id="{401C4044-C613-4296-A3B8-10D4F0EF36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4012" y="266602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ighlands Coffee – Wikipedia tiếng Việt">
              <a:extLst>
                <a:ext uri="{FF2B5EF4-FFF2-40B4-BE49-F238E27FC236}">
                  <a16:creationId xmlns:a16="http://schemas.microsoft.com/office/drawing/2014/main" id="{CBCD1358-F047-4F88-BCF8-29961A34E4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5796" y="2673199"/>
              <a:ext cx="1188720" cy="9144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Ý nghĩa chiếc tạp dề Phúc Long Coffee &amp;amp; Tea">
              <a:extLst>
                <a:ext uri="{FF2B5EF4-FFF2-40B4-BE49-F238E27FC236}">
                  <a16:creationId xmlns:a16="http://schemas.microsoft.com/office/drawing/2014/main" id="{8DE3C8F0-E435-4AEC-8CB1-37626A14289D}"/>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3251" y="3767305"/>
              <a:ext cx="1463040" cy="146304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a:extLst>
                <a:ext uri="{FF2B5EF4-FFF2-40B4-BE49-F238E27FC236}">
                  <a16:creationId xmlns:a16="http://schemas.microsoft.com/office/drawing/2014/main" id="{E159374A-DBE6-4DE6-9E92-1117850C6A8C}"/>
                </a:ext>
              </a:extLst>
            </p:cNvPr>
            <p:cNvCxnSpPr/>
            <p:nvPr/>
          </p:nvCxnSpPr>
          <p:spPr>
            <a:xfrm>
              <a:off x="7020411" y="3086656"/>
              <a:ext cx="1188720" cy="0"/>
            </a:xfrm>
            <a:prstGeom prst="line">
              <a:avLst/>
            </a:prstGeom>
            <a:ln w="38100">
              <a:solidFill>
                <a:srgbClr val="756458"/>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EF34FEC-0B5F-4385-B5AE-07F7D7E6C334}"/>
                </a:ext>
              </a:extLst>
            </p:cNvPr>
            <p:cNvCxnSpPr>
              <a:cxnSpLocks/>
            </p:cNvCxnSpPr>
            <p:nvPr/>
          </p:nvCxnSpPr>
          <p:spPr>
            <a:xfrm>
              <a:off x="6271306" y="3802225"/>
              <a:ext cx="548640" cy="457200"/>
            </a:xfrm>
            <a:prstGeom prst="line">
              <a:avLst/>
            </a:prstGeom>
            <a:ln w="38100">
              <a:solidFill>
                <a:srgbClr val="756458"/>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B82D52-039C-40B2-8913-A42A59E57F51}"/>
                </a:ext>
              </a:extLst>
            </p:cNvPr>
            <p:cNvCxnSpPr>
              <a:cxnSpLocks/>
            </p:cNvCxnSpPr>
            <p:nvPr/>
          </p:nvCxnSpPr>
          <p:spPr>
            <a:xfrm flipH="1">
              <a:off x="8409596" y="3787881"/>
              <a:ext cx="548640" cy="457200"/>
            </a:xfrm>
            <a:prstGeom prst="line">
              <a:avLst/>
            </a:prstGeom>
            <a:ln w="38100">
              <a:solidFill>
                <a:srgbClr val="756458"/>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11331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Wave 45">
            <a:extLst>
              <a:ext uri="{FF2B5EF4-FFF2-40B4-BE49-F238E27FC236}">
                <a16:creationId xmlns:a16="http://schemas.microsoft.com/office/drawing/2014/main" id="{4C901FD8-ADAC-437C-85F7-C9293D63BA1A}"/>
              </a:ext>
            </a:extLst>
          </p:cNvPr>
          <p:cNvSpPr/>
          <p:nvPr/>
        </p:nvSpPr>
        <p:spPr>
          <a:xfrm>
            <a:off x="667904" y="917655"/>
            <a:ext cx="10149840" cy="274320"/>
          </a:xfrm>
          <a:prstGeom prst="wave">
            <a:avLst>
              <a:gd name="adj1" fmla="val 12500"/>
              <a:gd name="adj2" fmla="val -130"/>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CB0F5-937C-45A4-B929-6DAAD0B81623}"/>
              </a:ext>
            </a:extLst>
          </p:cNvPr>
          <p:cNvSpPr txBox="1">
            <a:spLocks/>
          </p:cNvSpPr>
          <p:nvPr/>
        </p:nvSpPr>
        <p:spPr>
          <a:xfrm>
            <a:off x="627459" y="532230"/>
            <a:ext cx="11430000"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756458"/>
                </a:solidFill>
                <a:latin typeface="Verdana" panose="020B0604030504040204" pitchFamily="34" charset="0"/>
                <a:ea typeface="Verdana" panose="020B0604030504040204" pitchFamily="34" charset="0"/>
                <a:cs typeface="Segoe UI" panose="020B0502040204020203" pitchFamily="34" charset="0"/>
              </a:rPr>
              <a:t>DỰ BÁO NHU CẦU &amp; LÊN KẾ HOẠCH</a:t>
            </a:r>
          </a:p>
        </p:txBody>
      </p:sp>
      <p:sp>
        <p:nvSpPr>
          <p:cNvPr id="5" name="Slide Number Placeholder 4">
            <a:extLst>
              <a:ext uri="{FF2B5EF4-FFF2-40B4-BE49-F238E27FC236}">
                <a16:creationId xmlns:a16="http://schemas.microsoft.com/office/drawing/2014/main" id="{3FF26C88-6321-47AD-A6D7-52D6EFEEF2FD}"/>
              </a:ext>
            </a:extLst>
          </p:cNvPr>
          <p:cNvSpPr>
            <a:spLocks noGrp="1"/>
          </p:cNvSpPr>
          <p:nvPr>
            <p:ph type="sldNum" sz="quarter" idx="12"/>
          </p:nvPr>
        </p:nvSpPr>
        <p:spPr/>
        <p:txBody>
          <a:bodyPr/>
          <a:lstStyle/>
          <a:p>
            <a:fld id="{D5BA094D-3DE0-41B4-A029-1B668B87A39B}" type="slidenum">
              <a:rPr lang="en-US" smtClean="0"/>
              <a:t>12</a:t>
            </a:fld>
            <a:endParaRPr lang="en-US"/>
          </a:p>
        </p:txBody>
      </p:sp>
      <p:sp>
        <p:nvSpPr>
          <p:cNvPr id="6" name="TextBox 5">
            <a:extLst>
              <a:ext uri="{FF2B5EF4-FFF2-40B4-BE49-F238E27FC236}">
                <a16:creationId xmlns:a16="http://schemas.microsoft.com/office/drawing/2014/main" id="{2E4CF6C7-9F8A-475F-A549-2304F6CB8BD0}"/>
              </a:ext>
            </a:extLst>
          </p:cNvPr>
          <p:cNvSpPr txBox="1"/>
          <p:nvPr/>
        </p:nvSpPr>
        <p:spPr>
          <a:xfrm>
            <a:off x="627458" y="1554480"/>
            <a:ext cx="10515600" cy="408638"/>
          </a:xfrm>
          <a:prstGeom prst="rect">
            <a:avLst/>
          </a:prstGeom>
          <a:noFill/>
        </p:spPr>
        <p:txBody>
          <a:bodyPr wrap="square" rtlCol="0">
            <a:spAutoFit/>
          </a:bodyPr>
          <a:lstStyle/>
          <a:p>
            <a:pPr algn="just">
              <a:lnSpc>
                <a:spcPct val="114000"/>
              </a:lnSpc>
              <a:spcBef>
                <a:spcPts val="600"/>
              </a:spcBef>
            </a:pPr>
            <a:r>
              <a:rPr lang="en-US" sz="2000" b="1">
                <a:solidFill>
                  <a:srgbClr val="756458"/>
                </a:solidFill>
                <a:latin typeface="Verdana" panose="020B0604030504040204" pitchFamily="34" charset="0"/>
                <a:ea typeface="Verdana" panose="020B0604030504040204" pitchFamily="34" charset="0"/>
              </a:rPr>
              <a:t>2. Lên kế hoạch</a:t>
            </a:r>
          </a:p>
        </p:txBody>
      </p:sp>
      <p:grpSp>
        <p:nvGrpSpPr>
          <p:cNvPr id="72" name="Group 71">
            <a:extLst>
              <a:ext uri="{FF2B5EF4-FFF2-40B4-BE49-F238E27FC236}">
                <a16:creationId xmlns:a16="http://schemas.microsoft.com/office/drawing/2014/main" id="{8A40CD9B-D91C-498B-AE03-B7DD8C505CA0}"/>
              </a:ext>
            </a:extLst>
          </p:cNvPr>
          <p:cNvGrpSpPr/>
          <p:nvPr/>
        </p:nvGrpSpPr>
        <p:grpSpPr>
          <a:xfrm>
            <a:off x="413860" y="2303500"/>
            <a:ext cx="2745166" cy="3867705"/>
            <a:chOff x="627458" y="2303500"/>
            <a:chExt cx="2745166" cy="3867705"/>
          </a:xfrm>
        </p:grpSpPr>
        <p:grpSp>
          <p:nvGrpSpPr>
            <p:cNvPr id="33" name="Group 32">
              <a:extLst>
                <a:ext uri="{FF2B5EF4-FFF2-40B4-BE49-F238E27FC236}">
                  <a16:creationId xmlns:a16="http://schemas.microsoft.com/office/drawing/2014/main" id="{4F1F1537-CD81-4662-A35E-833BC7704780}"/>
                </a:ext>
              </a:extLst>
            </p:cNvPr>
            <p:cNvGrpSpPr/>
            <p:nvPr/>
          </p:nvGrpSpPr>
          <p:grpSpPr>
            <a:xfrm>
              <a:off x="627458" y="3359916"/>
              <a:ext cx="2745166" cy="2811289"/>
              <a:chOff x="2890683" y="3685337"/>
              <a:chExt cx="2745166" cy="2811289"/>
            </a:xfrm>
          </p:grpSpPr>
          <p:sp>
            <p:nvSpPr>
              <p:cNvPr id="27" name="Rectangle: Rounded Corners 26">
                <a:extLst>
                  <a:ext uri="{FF2B5EF4-FFF2-40B4-BE49-F238E27FC236}">
                    <a16:creationId xmlns:a16="http://schemas.microsoft.com/office/drawing/2014/main" id="{64F379BF-5D68-4F8B-AC4F-1146B23819DC}"/>
                  </a:ext>
                </a:extLst>
              </p:cNvPr>
              <p:cNvSpPr/>
              <p:nvPr/>
            </p:nvSpPr>
            <p:spPr>
              <a:xfrm>
                <a:off x="2890683" y="3844866"/>
                <a:ext cx="2651760" cy="2651760"/>
              </a:xfrm>
              <a:prstGeom prst="roundRect">
                <a:avLst>
                  <a:gd name="adj" fmla="val 7027"/>
                </a:avLst>
              </a:prstGeom>
              <a:noFill/>
              <a:ln w="38100">
                <a:solidFill>
                  <a:srgbClr val="75645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A2D4750-76F3-4679-BACD-D61DA381A961}"/>
                  </a:ext>
                </a:extLst>
              </p:cNvPr>
              <p:cNvSpPr/>
              <p:nvPr/>
            </p:nvSpPr>
            <p:spPr>
              <a:xfrm>
                <a:off x="3987963" y="3685337"/>
                <a:ext cx="1645920" cy="1828800"/>
              </a:xfrm>
              <a:prstGeom prst="rect">
                <a:avLst/>
              </a:prstGeom>
              <a:solidFill>
                <a:srgbClr val="F4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234EC82-2A47-4CB1-A4E8-339323653421}"/>
                  </a:ext>
                </a:extLst>
              </p:cNvPr>
              <p:cNvSpPr/>
              <p:nvPr/>
            </p:nvSpPr>
            <p:spPr>
              <a:xfrm>
                <a:off x="5449037" y="5436442"/>
                <a:ext cx="186812" cy="186812"/>
              </a:xfrm>
              <a:prstGeom prst="ellipse">
                <a:avLst/>
              </a:prstGeom>
              <a:solidFill>
                <a:srgbClr val="756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6C32A2D-611A-4027-879C-37D48A9B604A}"/>
                </a:ext>
              </a:extLst>
            </p:cNvPr>
            <p:cNvGrpSpPr/>
            <p:nvPr/>
          </p:nvGrpSpPr>
          <p:grpSpPr>
            <a:xfrm>
              <a:off x="1450418" y="2303500"/>
              <a:ext cx="1097280" cy="1215945"/>
              <a:chOff x="2340077" y="3429000"/>
              <a:chExt cx="1097280" cy="1215945"/>
            </a:xfrm>
          </p:grpSpPr>
          <p:sp>
            <p:nvSpPr>
              <p:cNvPr id="12" name="Circle: Hollow 11">
                <a:extLst>
                  <a:ext uri="{FF2B5EF4-FFF2-40B4-BE49-F238E27FC236}">
                    <a16:creationId xmlns:a16="http://schemas.microsoft.com/office/drawing/2014/main" id="{6A8FF8DE-031E-4083-8D49-CE55CD3C589C}"/>
                  </a:ext>
                </a:extLst>
              </p:cNvPr>
              <p:cNvSpPr/>
              <p:nvPr/>
            </p:nvSpPr>
            <p:spPr>
              <a:xfrm>
                <a:off x="2340077" y="3429000"/>
                <a:ext cx="1097280" cy="1097280"/>
              </a:xfrm>
              <a:prstGeom prst="donut">
                <a:avLst>
                  <a:gd name="adj" fmla="val 11890"/>
                </a:avLst>
              </a:prstGeom>
              <a:solidFill>
                <a:srgbClr val="75645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Isosceles Triangle 12">
                <a:extLst>
                  <a:ext uri="{FF2B5EF4-FFF2-40B4-BE49-F238E27FC236}">
                    <a16:creationId xmlns:a16="http://schemas.microsoft.com/office/drawing/2014/main" id="{D0B6E524-D709-4400-B4F2-2CDA9E0D2C47}"/>
                  </a:ext>
                </a:extLst>
              </p:cNvPr>
              <p:cNvSpPr/>
              <p:nvPr/>
            </p:nvSpPr>
            <p:spPr>
              <a:xfrm flipV="1">
                <a:off x="2751065" y="4407614"/>
                <a:ext cx="275304" cy="237331"/>
              </a:xfrm>
              <a:prstGeom prst="triangle">
                <a:avLst/>
              </a:prstGeom>
              <a:solidFill>
                <a:srgbClr val="756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Continuous Improvement with solid fill">
                <a:extLst>
                  <a:ext uri="{FF2B5EF4-FFF2-40B4-BE49-F238E27FC236}">
                    <a16:creationId xmlns:a16="http://schemas.microsoft.com/office/drawing/2014/main" id="{458ED337-3B6F-495D-9FF7-7161576347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2957" y="3606998"/>
                <a:ext cx="731520" cy="731520"/>
              </a:xfrm>
              <a:prstGeom prst="rect">
                <a:avLst/>
              </a:prstGeom>
            </p:spPr>
          </p:pic>
        </p:grpSp>
        <p:sp>
          <p:nvSpPr>
            <p:cNvPr id="62" name="TextBox 61">
              <a:extLst>
                <a:ext uri="{FF2B5EF4-FFF2-40B4-BE49-F238E27FC236}">
                  <a16:creationId xmlns:a16="http://schemas.microsoft.com/office/drawing/2014/main" id="{3C5D75A1-0B8C-44B9-9B03-1C0B5DE52C88}"/>
                </a:ext>
              </a:extLst>
            </p:cNvPr>
            <p:cNvSpPr txBox="1"/>
            <p:nvPr/>
          </p:nvSpPr>
          <p:spPr>
            <a:xfrm>
              <a:off x="718898" y="3680759"/>
              <a:ext cx="2560320" cy="2387448"/>
            </a:xfrm>
            <a:prstGeom prst="rect">
              <a:avLst/>
            </a:prstGeom>
            <a:noFill/>
          </p:spPr>
          <p:txBody>
            <a:bodyPr wrap="square" rtlCol="0">
              <a:spAutoFit/>
            </a:bodyPr>
            <a:lstStyle/>
            <a:p>
              <a:pPr>
                <a:lnSpc>
                  <a:spcPct val="114000"/>
                </a:lnSpc>
              </a:pPr>
              <a:r>
                <a:rPr lang="en-US" sz="1600" b="1">
                  <a:solidFill>
                    <a:srgbClr val="756458"/>
                  </a:solidFill>
                  <a:latin typeface="Verdana" panose="020B0604030504040204" pitchFamily="34" charset="0"/>
                  <a:ea typeface="Verdana" panose="020B0604030504040204" pitchFamily="34" charset="0"/>
                </a:rPr>
                <a:t>Kế hoạch chiến lược cung ứng</a:t>
              </a:r>
            </a:p>
            <a:p>
              <a:pPr>
                <a:lnSpc>
                  <a:spcPct val="114000"/>
                </a:lnSpc>
                <a:spcBef>
                  <a:spcPts val="600"/>
                </a:spcBef>
              </a:pPr>
              <a:r>
                <a:rPr lang="en-US" sz="1600">
                  <a:solidFill>
                    <a:srgbClr val="756458"/>
                  </a:solidFill>
                  <a:latin typeface="Verdana" panose="020B0604030504040204" pitchFamily="34" charset="0"/>
                  <a:ea typeface="Verdana" panose="020B0604030504040204" pitchFamily="34" charset="0"/>
                </a:rPr>
                <a:t>Tập trung chủ yếu ở 3 tỉnh Tây Nguyên.</a:t>
              </a:r>
            </a:p>
            <a:p>
              <a:pPr>
                <a:lnSpc>
                  <a:spcPct val="114000"/>
                </a:lnSpc>
              </a:pPr>
              <a:r>
                <a:rPr lang="en-US" sz="1600">
                  <a:solidFill>
                    <a:srgbClr val="756458"/>
                  </a:solidFill>
                  <a:latin typeface="Verdana" panose="020B0604030504040204" pitchFamily="34" charset="0"/>
                  <a:ea typeface="Verdana" panose="020B0604030504040204" pitchFamily="34" charset="0"/>
                </a:rPr>
                <a:t>Xây dựng quỹ hỗ trợ nông dân.</a:t>
              </a:r>
            </a:p>
            <a:p>
              <a:pPr>
                <a:lnSpc>
                  <a:spcPct val="114000"/>
                </a:lnSpc>
              </a:pPr>
              <a:r>
                <a:rPr lang="en-US" sz="1600">
                  <a:solidFill>
                    <a:srgbClr val="756458"/>
                  </a:solidFill>
                  <a:latin typeface="Verdana" panose="020B0604030504040204" pitchFamily="34" charset="0"/>
                  <a:ea typeface="Verdana" panose="020B0604030504040204" pitchFamily="34" charset="0"/>
                </a:rPr>
                <a:t>Chọn lọc công nghệ, máy móc, thiết bị.</a:t>
              </a:r>
            </a:p>
          </p:txBody>
        </p:sp>
      </p:grpSp>
      <p:grpSp>
        <p:nvGrpSpPr>
          <p:cNvPr id="73" name="Group 72">
            <a:extLst>
              <a:ext uri="{FF2B5EF4-FFF2-40B4-BE49-F238E27FC236}">
                <a16:creationId xmlns:a16="http://schemas.microsoft.com/office/drawing/2014/main" id="{75BBB4FE-772A-46C7-A493-3248B71E3B1C}"/>
              </a:ext>
            </a:extLst>
          </p:cNvPr>
          <p:cNvGrpSpPr/>
          <p:nvPr/>
        </p:nvGrpSpPr>
        <p:grpSpPr>
          <a:xfrm>
            <a:off x="3360439" y="2318103"/>
            <a:ext cx="2745166" cy="3867705"/>
            <a:chOff x="627458" y="2303500"/>
            <a:chExt cx="2745166" cy="3867705"/>
          </a:xfrm>
        </p:grpSpPr>
        <p:grpSp>
          <p:nvGrpSpPr>
            <p:cNvPr id="74" name="Group 73">
              <a:extLst>
                <a:ext uri="{FF2B5EF4-FFF2-40B4-BE49-F238E27FC236}">
                  <a16:creationId xmlns:a16="http://schemas.microsoft.com/office/drawing/2014/main" id="{C4627F2F-941A-41E5-B500-EA74CB5FB76D}"/>
                </a:ext>
              </a:extLst>
            </p:cNvPr>
            <p:cNvGrpSpPr/>
            <p:nvPr/>
          </p:nvGrpSpPr>
          <p:grpSpPr>
            <a:xfrm>
              <a:off x="627458" y="3359916"/>
              <a:ext cx="2745166" cy="2811289"/>
              <a:chOff x="2890683" y="3685337"/>
              <a:chExt cx="2745166" cy="2811289"/>
            </a:xfrm>
          </p:grpSpPr>
          <p:sp>
            <p:nvSpPr>
              <p:cNvPr id="80" name="Rectangle: Rounded Corners 79">
                <a:extLst>
                  <a:ext uri="{FF2B5EF4-FFF2-40B4-BE49-F238E27FC236}">
                    <a16:creationId xmlns:a16="http://schemas.microsoft.com/office/drawing/2014/main" id="{23D96377-D1CF-4659-9063-B51E5C753F69}"/>
                  </a:ext>
                </a:extLst>
              </p:cNvPr>
              <p:cNvSpPr/>
              <p:nvPr/>
            </p:nvSpPr>
            <p:spPr>
              <a:xfrm>
                <a:off x="2890683" y="3844866"/>
                <a:ext cx="2651760" cy="2651760"/>
              </a:xfrm>
              <a:prstGeom prst="roundRect">
                <a:avLst>
                  <a:gd name="adj" fmla="val 7027"/>
                </a:avLst>
              </a:prstGeom>
              <a:noFill/>
              <a:ln w="38100">
                <a:solidFill>
                  <a:srgbClr val="638A9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5DEF089-1ECE-4C2E-869C-1DA597D6634E}"/>
                  </a:ext>
                </a:extLst>
              </p:cNvPr>
              <p:cNvSpPr/>
              <p:nvPr/>
            </p:nvSpPr>
            <p:spPr>
              <a:xfrm>
                <a:off x="3987963" y="3685337"/>
                <a:ext cx="1645920" cy="1828800"/>
              </a:xfrm>
              <a:prstGeom prst="rect">
                <a:avLst/>
              </a:prstGeom>
              <a:solidFill>
                <a:srgbClr val="F4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52F24E0-10FB-4A02-8882-70508FD40157}"/>
                  </a:ext>
                </a:extLst>
              </p:cNvPr>
              <p:cNvSpPr/>
              <p:nvPr/>
            </p:nvSpPr>
            <p:spPr>
              <a:xfrm>
                <a:off x="5449037" y="5436442"/>
                <a:ext cx="186812" cy="186812"/>
              </a:xfrm>
              <a:prstGeom prst="ellipse">
                <a:avLst/>
              </a:prstGeom>
              <a:solidFill>
                <a:srgbClr val="638A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B78C31AB-6E54-4BBA-BA42-05461CF8717B}"/>
                </a:ext>
              </a:extLst>
            </p:cNvPr>
            <p:cNvGrpSpPr/>
            <p:nvPr/>
          </p:nvGrpSpPr>
          <p:grpSpPr>
            <a:xfrm>
              <a:off x="1450418" y="2303500"/>
              <a:ext cx="1097280" cy="1215945"/>
              <a:chOff x="2340077" y="3429000"/>
              <a:chExt cx="1097280" cy="1215945"/>
            </a:xfrm>
          </p:grpSpPr>
          <p:sp>
            <p:nvSpPr>
              <p:cNvPr id="77" name="Circle: Hollow 76">
                <a:extLst>
                  <a:ext uri="{FF2B5EF4-FFF2-40B4-BE49-F238E27FC236}">
                    <a16:creationId xmlns:a16="http://schemas.microsoft.com/office/drawing/2014/main" id="{007EEAD1-898E-4823-BBC9-7B3E15F03D73}"/>
                  </a:ext>
                </a:extLst>
              </p:cNvPr>
              <p:cNvSpPr/>
              <p:nvPr/>
            </p:nvSpPr>
            <p:spPr>
              <a:xfrm>
                <a:off x="2340077" y="3429000"/>
                <a:ext cx="1097280" cy="1097280"/>
              </a:xfrm>
              <a:prstGeom prst="donut">
                <a:avLst>
                  <a:gd name="adj" fmla="val 11890"/>
                </a:avLst>
              </a:prstGeom>
              <a:solidFill>
                <a:srgbClr val="638A9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Isosceles Triangle 77">
                <a:extLst>
                  <a:ext uri="{FF2B5EF4-FFF2-40B4-BE49-F238E27FC236}">
                    <a16:creationId xmlns:a16="http://schemas.microsoft.com/office/drawing/2014/main" id="{24DB2863-259E-457D-8B2B-1144D0940583}"/>
                  </a:ext>
                </a:extLst>
              </p:cNvPr>
              <p:cNvSpPr/>
              <p:nvPr/>
            </p:nvSpPr>
            <p:spPr>
              <a:xfrm flipV="1">
                <a:off x="2751065" y="4407614"/>
                <a:ext cx="275304" cy="237331"/>
              </a:xfrm>
              <a:prstGeom prst="triangle">
                <a:avLst/>
              </a:prstGeom>
              <a:solidFill>
                <a:srgbClr val="638A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Graphic 78" descr="Inventory with solid fill">
                <a:extLst>
                  <a:ext uri="{FF2B5EF4-FFF2-40B4-BE49-F238E27FC236}">
                    <a16:creationId xmlns:a16="http://schemas.microsoft.com/office/drawing/2014/main" id="{E53222B8-C3E6-43BA-9239-DFD3E3BFE7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614397" y="3681482"/>
                <a:ext cx="548640" cy="548640"/>
              </a:xfrm>
              <a:prstGeom prst="rect">
                <a:avLst/>
              </a:prstGeom>
            </p:spPr>
          </p:pic>
        </p:grpSp>
        <p:sp>
          <p:nvSpPr>
            <p:cNvPr id="76" name="TextBox 75">
              <a:extLst>
                <a:ext uri="{FF2B5EF4-FFF2-40B4-BE49-F238E27FC236}">
                  <a16:creationId xmlns:a16="http://schemas.microsoft.com/office/drawing/2014/main" id="{A080E83C-0B85-4200-9D10-827647B38803}"/>
                </a:ext>
              </a:extLst>
            </p:cNvPr>
            <p:cNvSpPr txBox="1"/>
            <p:nvPr/>
          </p:nvSpPr>
          <p:spPr>
            <a:xfrm>
              <a:off x="718898" y="3680759"/>
              <a:ext cx="2560320" cy="1826013"/>
            </a:xfrm>
            <a:prstGeom prst="rect">
              <a:avLst/>
            </a:prstGeom>
            <a:noFill/>
          </p:spPr>
          <p:txBody>
            <a:bodyPr wrap="square" rtlCol="0">
              <a:spAutoFit/>
            </a:bodyPr>
            <a:lstStyle/>
            <a:p>
              <a:pPr>
                <a:lnSpc>
                  <a:spcPct val="114000"/>
                </a:lnSpc>
              </a:pPr>
              <a:r>
                <a:rPr lang="en-US" sz="1600" b="1">
                  <a:solidFill>
                    <a:srgbClr val="638A98"/>
                  </a:solidFill>
                  <a:latin typeface="Verdana" panose="020B0604030504040204" pitchFamily="34" charset="0"/>
                  <a:ea typeface="Verdana" panose="020B0604030504040204" pitchFamily="34" charset="0"/>
                </a:rPr>
                <a:t>Kế hoạch sản xuất và lưu kho</a:t>
              </a:r>
            </a:p>
            <a:p>
              <a:pPr>
                <a:lnSpc>
                  <a:spcPct val="114000"/>
                </a:lnSpc>
                <a:spcBef>
                  <a:spcPts val="600"/>
                </a:spcBef>
              </a:pPr>
              <a:r>
                <a:rPr lang="en-US" sz="1600">
                  <a:solidFill>
                    <a:srgbClr val="638A98"/>
                  </a:solidFill>
                  <a:latin typeface="Verdana" panose="020B0604030504040204" pitchFamily="34" charset="0"/>
                  <a:ea typeface="Verdana" panose="020B0604030504040204" pitchFamily="34" charset="0"/>
                </a:rPr>
                <a:t>N</a:t>
              </a:r>
              <a:r>
                <a:rPr lang="vi-VN" sz="1600">
                  <a:solidFill>
                    <a:srgbClr val="638A98"/>
                  </a:solidFill>
                  <a:latin typeface="Verdana" panose="020B0604030504040204" pitchFamily="34" charset="0"/>
                  <a:ea typeface="Verdana" panose="020B0604030504040204" pitchFamily="34" charset="0"/>
                </a:rPr>
                <a:t>hà máy chế </a:t>
              </a:r>
              <a:r>
                <a:rPr lang="en-US" sz="1600">
                  <a:solidFill>
                    <a:srgbClr val="638A98"/>
                  </a:solidFill>
                  <a:latin typeface="Verdana" panose="020B0604030504040204" pitchFamily="34" charset="0"/>
                  <a:ea typeface="Verdana" panose="020B0604030504040204" pitchFamily="34" charset="0"/>
                </a:rPr>
                <a:t>biến</a:t>
              </a:r>
              <a:r>
                <a:rPr lang="vi-VN" sz="1600">
                  <a:solidFill>
                    <a:srgbClr val="638A98"/>
                  </a:solidFill>
                  <a:latin typeface="Verdana" panose="020B0604030504040204" pitchFamily="34" charset="0"/>
                  <a:ea typeface="Verdana" panose="020B0604030504040204" pitchFamily="34" charset="0"/>
                </a:rPr>
                <a:t> cà phê rang xay tại </a:t>
              </a:r>
              <a:r>
                <a:rPr lang="en-US" sz="1600">
                  <a:solidFill>
                    <a:srgbClr val="638A98"/>
                  </a:solidFill>
                  <a:latin typeface="Verdana" panose="020B0604030504040204" pitchFamily="34" charset="0"/>
                  <a:ea typeface="Verdana" panose="020B0604030504040204" pitchFamily="34" charset="0"/>
                </a:rPr>
                <a:t>Buôn Ma Thuột.</a:t>
              </a:r>
            </a:p>
            <a:p>
              <a:pPr>
                <a:lnSpc>
                  <a:spcPct val="114000"/>
                </a:lnSpc>
              </a:pPr>
              <a:r>
                <a:rPr lang="en-US" sz="1600">
                  <a:solidFill>
                    <a:srgbClr val="638A98"/>
                  </a:solidFill>
                  <a:latin typeface="Verdana" panose="020B0604030504040204" pitchFamily="34" charset="0"/>
                  <a:ea typeface="Verdana" panose="020B0604030504040204" pitchFamily="34" charset="0"/>
                </a:rPr>
                <a:t>Dựa vào đơn đặt hàng</a:t>
              </a:r>
              <a:r>
                <a:rPr lang="en-US" sz="1600">
                  <a:solidFill>
                    <a:srgbClr val="756458"/>
                  </a:solidFill>
                  <a:latin typeface="Verdana" panose="020B0604030504040204" pitchFamily="34" charset="0"/>
                  <a:ea typeface="Verdana" panose="020B0604030504040204" pitchFamily="34" charset="0"/>
                </a:rPr>
                <a:t>.</a:t>
              </a:r>
            </a:p>
          </p:txBody>
        </p:sp>
      </p:grpSp>
      <p:grpSp>
        <p:nvGrpSpPr>
          <p:cNvPr id="83" name="Group 82">
            <a:extLst>
              <a:ext uri="{FF2B5EF4-FFF2-40B4-BE49-F238E27FC236}">
                <a16:creationId xmlns:a16="http://schemas.microsoft.com/office/drawing/2014/main" id="{4EF4C0C5-F3C6-4F9F-988B-C35F9DBFC274}"/>
              </a:ext>
            </a:extLst>
          </p:cNvPr>
          <p:cNvGrpSpPr/>
          <p:nvPr/>
        </p:nvGrpSpPr>
        <p:grpSpPr>
          <a:xfrm>
            <a:off x="6307018" y="2325623"/>
            <a:ext cx="2745166" cy="3867705"/>
            <a:chOff x="627458" y="2303500"/>
            <a:chExt cx="2745166" cy="3867705"/>
          </a:xfrm>
        </p:grpSpPr>
        <p:grpSp>
          <p:nvGrpSpPr>
            <p:cNvPr id="84" name="Group 83">
              <a:extLst>
                <a:ext uri="{FF2B5EF4-FFF2-40B4-BE49-F238E27FC236}">
                  <a16:creationId xmlns:a16="http://schemas.microsoft.com/office/drawing/2014/main" id="{8835525B-85E4-4EDC-946C-A9A6D1B74431}"/>
                </a:ext>
              </a:extLst>
            </p:cNvPr>
            <p:cNvGrpSpPr/>
            <p:nvPr/>
          </p:nvGrpSpPr>
          <p:grpSpPr>
            <a:xfrm>
              <a:off x="627458" y="3359916"/>
              <a:ext cx="2745166" cy="2811289"/>
              <a:chOff x="2890683" y="3685337"/>
              <a:chExt cx="2745166" cy="2811289"/>
            </a:xfrm>
          </p:grpSpPr>
          <p:sp>
            <p:nvSpPr>
              <p:cNvPr id="90" name="Rectangle: Rounded Corners 89">
                <a:extLst>
                  <a:ext uri="{FF2B5EF4-FFF2-40B4-BE49-F238E27FC236}">
                    <a16:creationId xmlns:a16="http://schemas.microsoft.com/office/drawing/2014/main" id="{076501CC-8CE4-4419-888E-AF4F624CBA20}"/>
                  </a:ext>
                </a:extLst>
              </p:cNvPr>
              <p:cNvSpPr/>
              <p:nvPr/>
            </p:nvSpPr>
            <p:spPr>
              <a:xfrm>
                <a:off x="2890683" y="3844866"/>
                <a:ext cx="2651760" cy="2651760"/>
              </a:xfrm>
              <a:prstGeom prst="roundRect">
                <a:avLst>
                  <a:gd name="adj" fmla="val 7027"/>
                </a:avLst>
              </a:prstGeom>
              <a:noFill/>
              <a:ln w="38100">
                <a:solidFill>
                  <a:srgbClr val="FF902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8B05C169-7B47-4890-A9EA-EF401A9BCCFE}"/>
                  </a:ext>
                </a:extLst>
              </p:cNvPr>
              <p:cNvSpPr/>
              <p:nvPr/>
            </p:nvSpPr>
            <p:spPr>
              <a:xfrm>
                <a:off x="3987963" y="3685337"/>
                <a:ext cx="1645920" cy="1828800"/>
              </a:xfrm>
              <a:prstGeom prst="rect">
                <a:avLst/>
              </a:prstGeom>
              <a:solidFill>
                <a:srgbClr val="F4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3CAD8A8-4958-483B-85EC-8EDC6ECC681E}"/>
                  </a:ext>
                </a:extLst>
              </p:cNvPr>
              <p:cNvSpPr/>
              <p:nvPr/>
            </p:nvSpPr>
            <p:spPr>
              <a:xfrm>
                <a:off x="5449037" y="5436442"/>
                <a:ext cx="186812" cy="186812"/>
              </a:xfrm>
              <a:prstGeom prst="ellipse">
                <a:avLst/>
              </a:prstGeom>
              <a:solidFill>
                <a:srgbClr val="FF90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5F395428-AF30-4BE0-AA62-7ACCF3BFF0DE}"/>
                </a:ext>
              </a:extLst>
            </p:cNvPr>
            <p:cNvGrpSpPr/>
            <p:nvPr/>
          </p:nvGrpSpPr>
          <p:grpSpPr>
            <a:xfrm>
              <a:off x="1450418" y="2303500"/>
              <a:ext cx="1097280" cy="1215945"/>
              <a:chOff x="2340077" y="3429000"/>
              <a:chExt cx="1097280" cy="1215945"/>
            </a:xfrm>
          </p:grpSpPr>
          <p:sp>
            <p:nvSpPr>
              <p:cNvPr id="87" name="Circle: Hollow 86">
                <a:extLst>
                  <a:ext uri="{FF2B5EF4-FFF2-40B4-BE49-F238E27FC236}">
                    <a16:creationId xmlns:a16="http://schemas.microsoft.com/office/drawing/2014/main" id="{B52E1559-EFC3-4132-B5C2-9AB8CBF8AC5F}"/>
                  </a:ext>
                </a:extLst>
              </p:cNvPr>
              <p:cNvSpPr/>
              <p:nvPr/>
            </p:nvSpPr>
            <p:spPr>
              <a:xfrm>
                <a:off x="2340077" y="3429000"/>
                <a:ext cx="1097280" cy="1097280"/>
              </a:xfrm>
              <a:prstGeom prst="donut">
                <a:avLst>
                  <a:gd name="adj" fmla="val 11890"/>
                </a:avLst>
              </a:prstGeom>
              <a:solidFill>
                <a:srgbClr val="FF902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Isosceles Triangle 87">
                <a:extLst>
                  <a:ext uri="{FF2B5EF4-FFF2-40B4-BE49-F238E27FC236}">
                    <a16:creationId xmlns:a16="http://schemas.microsoft.com/office/drawing/2014/main" id="{72EE4C49-B346-491F-ABC0-CF3B48AC9EC0}"/>
                  </a:ext>
                </a:extLst>
              </p:cNvPr>
              <p:cNvSpPr/>
              <p:nvPr/>
            </p:nvSpPr>
            <p:spPr>
              <a:xfrm flipV="1">
                <a:off x="2751065" y="4407614"/>
                <a:ext cx="275304" cy="237331"/>
              </a:xfrm>
              <a:prstGeom prst="triangle">
                <a:avLst/>
              </a:prstGeom>
              <a:solidFill>
                <a:srgbClr val="FF90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Graphic 88" descr="Office worker male with solid fill">
                <a:extLst>
                  <a:ext uri="{FF2B5EF4-FFF2-40B4-BE49-F238E27FC236}">
                    <a16:creationId xmlns:a16="http://schemas.microsoft.com/office/drawing/2014/main" id="{D9785D72-A677-4B09-9077-514C4BE66E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614397" y="3694608"/>
                <a:ext cx="548640" cy="548640"/>
              </a:xfrm>
              <a:prstGeom prst="rect">
                <a:avLst/>
              </a:prstGeom>
            </p:spPr>
          </p:pic>
        </p:grpSp>
        <p:sp>
          <p:nvSpPr>
            <p:cNvPr id="86" name="TextBox 85">
              <a:extLst>
                <a:ext uri="{FF2B5EF4-FFF2-40B4-BE49-F238E27FC236}">
                  <a16:creationId xmlns:a16="http://schemas.microsoft.com/office/drawing/2014/main" id="{90F39C86-B0B8-4737-BBD1-F4F34BB3F71B}"/>
                </a:ext>
              </a:extLst>
            </p:cNvPr>
            <p:cNvSpPr txBox="1"/>
            <p:nvPr/>
          </p:nvSpPr>
          <p:spPr>
            <a:xfrm>
              <a:off x="718898" y="3680759"/>
              <a:ext cx="2560320" cy="2387448"/>
            </a:xfrm>
            <a:prstGeom prst="rect">
              <a:avLst/>
            </a:prstGeom>
            <a:noFill/>
          </p:spPr>
          <p:txBody>
            <a:bodyPr wrap="square" rtlCol="0">
              <a:spAutoFit/>
            </a:bodyPr>
            <a:lstStyle/>
            <a:p>
              <a:pPr>
                <a:lnSpc>
                  <a:spcPct val="114000"/>
                </a:lnSpc>
              </a:pPr>
              <a:r>
                <a:rPr lang="en-US" sz="1600" b="1">
                  <a:solidFill>
                    <a:srgbClr val="FF902E"/>
                  </a:solidFill>
                  <a:latin typeface="Verdana" panose="020B0604030504040204" pitchFamily="34" charset="0"/>
                  <a:ea typeface="Verdana" panose="020B0604030504040204" pitchFamily="34" charset="0"/>
                </a:rPr>
                <a:t>Kế hoạch nguồn nhân lực</a:t>
              </a:r>
            </a:p>
            <a:p>
              <a:pPr>
                <a:lnSpc>
                  <a:spcPct val="114000"/>
                </a:lnSpc>
                <a:spcBef>
                  <a:spcPts val="600"/>
                </a:spcBef>
              </a:pPr>
              <a:r>
                <a:rPr lang="en-US" sz="1600">
                  <a:solidFill>
                    <a:srgbClr val="FF902E"/>
                  </a:solidFill>
                  <a:latin typeface="Verdana" panose="020B0604030504040204" pitchFamily="34" charset="0"/>
                  <a:ea typeface="Verdana" panose="020B0604030504040204" pitchFamily="34" charset="0"/>
                </a:rPr>
                <a:t>Nhân viên trẻ, năng động, tâm huyết và sáng tạo.</a:t>
              </a:r>
            </a:p>
            <a:p>
              <a:pPr>
                <a:lnSpc>
                  <a:spcPct val="114000"/>
                </a:lnSpc>
              </a:pPr>
              <a:r>
                <a:rPr lang="en-US" sz="1600">
                  <a:solidFill>
                    <a:srgbClr val="FF902E"/>
                  </a:solidFill>
                  <a:latin typeface="Verdana" panose="020B0604030504040204" pitchFamily="34" charset="0"/>
                  <a:ea typeface="Verdana" panose="020B0604030504040204" pitchFamily="34" charset="0"/>
                </a:rPr>
                <a:t>Có 2000 nhân viên.</a:t>
              </a:r>
            </a:p>
            <a:p>
              <a:pPr>
                <a:lnSpc>
                  <a:spcPct val="114000"/>
                </a:lnSpc>
              </a:pPr>
              <a:r>
                <a:rPr lang="vi-VN" sz="1600">
                  <a:solidFill>
                    <a:srgbClr val="FF902E"/>
                  </a:solidFill>
                  <a:latin typeface="Verdana" panose="020B0604030504040204" pitchFamily="34" charset="0"/>
                  <a:ea typeface="Verdana" panose="020B0604030504040204" pitchFamily="34" charset="0"/>
                </a:rPr>
                <a:t>Đội ngũ quản lý trẻ, được đào tạo bài bản.</a:t>
              </a:r>
              <a:endParaRPr lang="en-US" sz="1600">
                <a:solidFill>
                  <a:srgbClr val="FF902E"/>
                </a:solidFill>
                <a:latin typeface="Verdana" panose="020B0604030504040204" pitchFamily="34" charset="0"/>
                <a:ea typeface="Verdana" panose="020B0604030504040204" pitchFamily="34" charset="0"/>
              </a:endParaRPr>
            </a:p>
          </p:txBody>
        </p:sp>
      </p:grpSp>
      <p:grpSp>
        <p:nvGrpSpPr>
          <p:cNvPr id="93" name="Group 92">
            <a:extLst>
              <a:ext uri="{FF2B5EF4-FFF2-40B4-BE49-F238E27FC236}">
                <a16:creationId xmlns:a16="http://schemas.microsoft.com/office/drawing/2014/main" id="{FE02927C-DA9A-4EED-8A4E-5EC9ECDD4CF9}"/>
              </a:ext>
            </a:extLst>
          </p:cNvPr>
          <p:cNvGrpSpPr/>
          <p:nvPr/>
        </p:nvGrpSpPr>
        <p:grpSpPr>
          <a:xfrm>
            <a:off x="9251631" y="2362586"/>
            <a:ext cx="2745166" cy="3867705"/>
            <a:chOff x="627458" y="2303500"/>
            <a:chExt cx="2745166" cy="3867705"/>
          </a:xfrm>
        </p:grpSpPr>
        <p:grpSp>
          <p:nvGrpSpPr>
            <p:cNvPr id="94" name="Group 93">
              <a:extLst>
                <a:ext uri="{FF2B5EF4-FFF2-40B4-BE49-F238E27FC236}">
                  <a16:creationId xmlns:a16="http://schemas.microsoft.com/office/drawing/2014/main" id="{738814EF-83FB-459A-AAA3-C97750436B38}"/>
                </a:ext>
              </a:extLst>
            </p:cNvPr>
            <p:cNvGrpSpPr/>
            <p:nvPr/>
          </p:nvGrpSpPr>
          <p:grpSpPr>
            <a:xfrm>
              <a:off x="627458" y="3359916"/>
              <a:ext cx="2745166" cy="2811289"/>
              <a:chOff x="2890683" y="3685337"/>
              <a:chExt cx="2745166" cy="2811289"/>
            </a:xfrm>
          </p:grpSpPr>
          <p:sp>
            <p:nvSpPr>
              <p:cNvPr id="100" name="Rectangle: Rounded Corners 99">
                <a:extLst>
                  <a:ext uri="{FF2B5EF4-FFF2-40B4-BE49-F238E27FC236}">
                    <a16:creationId xmlns:a16="http://schemas.microsoft.com/office/drawing/2014/main" id="{D435B3BB-3E77-4344-B608-53F081C7F68F}"/>
                  </a:ext>
                </a:extLst>
              </p:cNvPr>
              <p:cNvSpPr/>
              <p:nvPr/>
            </p:nvSpPr>
            <p:spPr>
              <a:xfrm>
                <a:off x="2890683" y="3844866"/>
                <a:ext cx="2651760" cy="2651760"/>
              </a:xfrm>
              <a:prstGeom prst="roundRect">
                <a:avLst>
                  <a:gd name="adj" fmla="val 7027"/>
                </a:avLst>
              </a:prstGeom>
              <a:noFill/>
              <a:ln w="38100">
                <a:solidFill>
                  <a:srgbClr val="22373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9794327F-7F27-4D21-B078-F627082285F3}"/>
                  </a:ext>
                </a:extLst>
              </p:cNvPr>
              <p:cNvSpPr/>
              <p:nvPr/>
            </p:nvSpPr>
            <p:spPr>
              <a:xfrm>
                <a:off x="3987963" y="3685337"/>
                <a:ext cx="1645920" cy="1828800"/>
              </a:xfrm>
              <a:prstGeom prst="rect">
                <a:avLst/>
              </a:prstGeom>
              <a:solidFill>
                <a:srgbClr val="F4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F1A34F6-C113-4273-B3D6-88079F946358}"/>
                  </a:ext>
                </a:extLst>
              </p:cNvPr>
              <p:cNvSpPr/>
              <p:nvPr/>
            </p:nvSpPr>
            <p:spPr>
              <a:xfrm>
                <a:off x="5449037" y="5436442"/>
                <a:ext cx="186812" cy="186812"/>
              </a:xfrm>
              <a:prstGeom prst="ellipse">
                <a:avLst/>
              </a:prstGeom>
              <a:solidFill>
                <a:srgbClr val="22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9696633E-9B5D-40B9-A621-2E452EEBA6C8}"/>
                </a:ext>
              </a:extLst>
            </p:cNvPr>
            <p:cNvGrpSpPr/>
            <p:nvPr/>
          </p:nvGrpSpPr>
          <p:grpSpPr>
            <a:xfrm>
              <a:off x="1450418" y="2303500"/>
              <a:ext cx="1097280" cy="1215945"/>
              <a:chOff x="2340077" y="3429000"/>
              <a:chExt cx="1097280" cy="1215945"/>
            </a:xfrm>
          </p:grpSpPr>
          <p:sp>
            <p:nvSpPr>
              <p:cNvPr id="97" name="Circle: Hollow 96">
                <a:extLst>
                  <a:ext uri="{FF2B5EF4-FFF2-40B4-BE49-F238E27FC236}">
                    <a16:creationId xmlns:a16="http://schemas.microsoft.com/office/drawing/2014/main" id="{C2AAC371-20E6-45F2-874C-0EF8983A5A89}"/>
                  </a:ext>
                </a:extLst>
              </p:cNvPr>
              <p:cNvSpPr/>
              <p:nvPr/>
            </p:nvSpPr>
            <p:spPr>
              <a:xfrm>
                <a:off x="2340077" y="3429000"/>
                <a:ext cx="1097280" cy="1097280"/>
              </a:xfrm>
              <a:prstGeom prst="donut">
                <a:avLst>
                  <a:gd name="adj" fmla="val 11890"/>
                </a:avLst>
              </a:prstGeom>
              <a:solidFill>
                <a:srgbClr val="22373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Isosceles Triangle 97">
                <a:extLst>
                  <a:ext uri="{FF2B5EF4-FFF2-40B4-BE49-F238E27FC236}">
                    <a16:creationId xmlns:a16="http://schemas.microsoft.com/office/drawing/2014/main" id="{7CE1DE5E-60F1-49C8-A3AD-36801C1EFE5F}"/>
                  </a:ext>
                </a:extLst>
              </p:cNvPr>
              <p:cNvSpPr/>
              <p:nvPr/>
            </p:nvSpPr>
            <p:spPr>
              <a:xfrm flipV="1">
                <a:off x="2751065" y="4407614"/>
                <a:ext cx="275304" cy="237331"/>
              </a:xfrm>
              <a:prstGeom prst="triangle">
                <a:avLst/>
              </a:prstGeom>
              <a:solidFill>
                <a:srgbClr val="22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Graphic 98" descr="Signature with solid fill">
                <a:extLst>
                  <a:ext uri="{FF2B5EF4-FFF2-40B4-BE49-F238E27FC236}">
                    <a16:creationId xmlns:a16="http://schemas.microsoft.com/office/drawing/2014/main" id="{D0B3AA04-C7C4-4049-A943-295F2210BC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614397" y="3728600"/>
                <a:ext cx="548640" cy="548640"/>
              </a:xfrm>
              <a:prstGeom prst="rect">
                <a:avLst/>
              </a:prstGeom>
            </p:spPr>
          </p:pic>
        </p:grpSp>
        <p:sp>
          <p:nvSpPr>
            <p:cNvPr id="96" name="TextBox 95">
              <a:extLst>
                <a:ext uri="{FF2B5EF4-FFF2-40B4-BE49-F238E27FC236}">
                  <a16:creationId xmlns:a16="http://schemas.microsoft.com/office/drawing/2014/main" id="{D8EBB567-EA4E-48EA-AC48-39BC60B225FA}"/>
                </a:ext>
              </a:extLst>
            </p:cNvPr>
            <p:cNvSpPr txBox="1"/>
            <p:nvPr/>
          </p:nvSpPr>
          <p:spPr>
            <a:xfrm>
              <a:off x="718898" y="3680759"/>
              <a:ext cx="2560320" cy="2387448"/>
            </a:xfrm>
            <a:prstGeom prst="rect">
              <a:avLst/>
            </a:prstGeom>
            <a:noFill/>
          </p:spPr>
          <p:txBody>
            <a:bodyPr wrap="square" rtlCol="0">
              <a:spAutoFit/>
            </a:bodyPr>
            <a:lstStyle/>
            <a:p>
              <a:pPr>
                <a:lnSpc>
                  <a:spcPct val="114000"/>
                </a:lnSpc>
              </a:pPr>
              <a:r>
                <a:rPr lang="en-US" sz="1600" b="1">
                  <a:solidFill>
                    <a:srgbClr val="223738"/>
                  </a:solidFill>
                  <a:latin typeface="Verdana" panose="020B0604030504040204" pitchFamily="34" charset="0"/>
                  <a:ea typeface="Verdana" panose="020B0604030504040204" pitchFamily="34" charset="0"/>
                </a:rPr>
                <a:t>Kế hoạch kinh doanh</a:t>
              </a:r>
            </a:p>
            <a:p>
              <a:pPr>
                <a:lnSpc>
                  <a:spcPct val="114000"/>
                </a:lnSpc>
                <a:spcBef>
                  <a:spcPts val="600"/>
                </a:spcBef>
              </a:pPr>
              <a:r>
                <a:rPr lang="en-US" sz="1600">
                  <a:solidFill>
                    <a:srgbClr val="223738"/>
                  </a:solidFill>
                  <a:latin typeface="Verdana" panose="020B0604030504040204" pitchFamily="34" charset="0"/>
                  <a:ea typeface="Verdana" panose="020B0604030504040204" pitchFamily="34" charset="0"/>
                </a:rPr>
                <a:t>Đ</a:t>
              </a:r>
              <a:r>
                <a:rPr lang="vi-VN" sz="1600">
                  <a:solidFill>
                    <a:srgbClr val="223738"/>
                  </a:solidFill>
                  <a:latin typeface="Verdana" panose="020B0604030504040204" pitchFamily="34" charset="0"/>
                  <a:ea typeface="Verdana" panose="020B0604030504040204" pitchFamily="34" charset="0"/>
                </a:rPr>
                <a:t>ầu tư dài hạn cho nguồn cung </a:t>
              </a:r>
              <a:r>
                <a:rPr lang="en-US" sz="1600">
                  <a:solidFill>
                    <a:srgbClr val="223738"/>
                  </a:solidFill>
                  <a:latin typeface="Verdana" panose="020B0604030504040204" pitchFamily="34" charset="0"/>
                  <a:ea typeface="Verdana" panose="020B0604030504040204" pitchFamily="34" charset="0"/>
                </a:rPr>
                <a:t>ứng.</a:t>
              </a:r>
            </a:p>
            <a:p>
              <a:pPr>
                <a:lnSpc>
                  <a:spcPct val="114000"/>
                </a:lnSpc>
              </a:pPr>
              <a:r>
                <a:rPr lang="en-US" sz="1600">
                  <a:solidFill>
                    <a:srgbClr val="223738"/>
                  </a:solidFill>
                  <a:latin typeface="Verdana" panose="020B0604030504040204" pitchFamily="34" charset="0"/>
                  <a:ea typeface="Verdana" panose="020B0604030504040204" pitchFamily="34" charset="0"/>
                </a:rPr>
                <a:t>N</a:t>
              </a:r>
              <a:r>
                <a:rPr lang="vi-VN" sz="1600">
                  <a:solidFill>
                    <a:srgbClr val="223738"/>
                  </a:solidFill>
                  <a:latin typeface="Verdana" panose="020B0604030504040204" pitchFamily="34" charset="0"/>
                  <a:ea typeface="Verdana" panose="020B0604030504040204" pitchFamily="34" charset="0"/>
                </a:rPr>
                <a:t>gười dùng là tâm</a:t>
              </a:r>
              <a:r>
                <a:rPr lang="en-US" sz="1600">
                  <a:solidFill>
                    <a:srgbClr val="223738"/>
                  </a:solidFill>
                  <a:latin typeface="Verdana" panose="020B0604030504040204" pitchFamily="34" charset="0"/>
                  <a:ea typeface="Verdana" panose="020B0604030504040204" pitchFamily="34" charset="0"/>
                </a:rPr>
                <a:t>.</a:t>
              </a:r>
            </a:p>
            <a:p>
              <a:pPr>
                <a:lnSpc>
                  <a:spcPct val="114000"/>
                </a:lnSpc>
              </a:pPr>
              <a:r>
                <a:rPr lang="en-US" sz="1600">
                  <a:solidFill>
                    <a:srgbClr val="223738"/>
                  </a:solidFill>
                  <a:latin typeface="Verdana" panose="020B0604030504040204" pitchFamily="34" charset="0"/>
                  <a:ea typeface="Verdana" panose="020B0604030504040204" pitchFamily="34" charset="0"/>
                </a:rPr>
                <a:t>Quan hệ chiến lược.</a:t>
              </a:r>
            </a:p>
            <a:p>
              <a:pPr>
                <a:lnSpc>
                  <a:spcPct val="114000"/>
                </a:lnSpc>
              </a:pPr>
              <a:r>
                <a:rPr lang="en-US" sz="1600">
                  <a:solidFill>
                    <a:srgbClr val="223738"/>
                  </a:solidFill>
                  <a:latin typeface="Verdana" panose="020B0604030504040204" pitchFamily="34" charset="0"/>
                  <a:ea typeface="Verdana" panose="020B0604030504040204" pitchFamily="34" charset="0"/>
                </a:rPr>
                <a:t>Hiệu quả là nền tảng.</a:t>
              </a:r>
            </a:p>
            <a:p>
              <a:pPr>
                <a:lnSpc>
                  <a:spcPct val="114000"/>
                </a:lnSpc>
              </a:pPr>
              <a:r>
                <a:rPr lang="en-US" sz="1600">
                  <a:solidFill>
                    <a:srgbClr val="223738"/>
                  </a:solidFill>
                  <a:latin typeface="Verdana" panose="020B0604030504040204" pitchFamily="34" charset="0"/>
                  <a:ea typeface="Verdana" panose="020B0604030504040204" pitchFamily="34" charset="0"/>
                </a:rPr>
                <a:t>Xây dựng cộng đồng.</a:t>
              </a:r>
            </a:p>
          </p:txBody>
        </p:sp>
      </p:grpSp>
    </p:spTree>
    <p:extLst>
      <p:ext uri="{BB962C8B-B14F-4D97-AF65-F5344CB8AC3E}">
        <p14:creationId xmlns:p14="http://schemas.microsoft.com/office/powerpoint/2010/main" val="5351444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ave 2">
            <a:extLst>
              <a:ext uri="{FF2B5EF4-FFF2-40B4-BE49-F238E27FC236}">
                <a16:creationId xmlns:a16="http://schemas.microsoft.com/office/drawing/2014/main" id="{06A1690D-3118-419F-B470-3B3BBD4A541D}"/>
              </a:ext>
            </a:extLst>
          </p:cNvPr>
          <p:cNvSpPr/>
          <p:nvPr/>
        </p:nvSpPr>
        <p:spPr>
          <a:xfrm>
            <a:off x="661558" y="916653"/>
            <a:ext cx="6126480" cy="274320"/>
          </a:xfrm>
          <a:prstGeom prst="wave">
            <a:avLst>
              <a:gd name="adj1" fmla="val 12500"/>
              <a:gd name="adj2" fmla="val -308"/>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CB0F5-937C-45A4-B929-6DAAD0B81623}"/>
              </a:ext>
            </a:extLst>
          </p:cNvPr>
          <p:cNvSpPr txBox="1">
            <a:spLocks/>
          </p:cNvSpPr>
          <p:nvPr/>
        </p:nvSpPr>
        <p:spPr>
          <a:xfrm>
            <a:off x="627459" y="532230"/>
            <a:ext cx="11430000"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756458"/>
                </a:solidFill>
                <a:latin typeface="Verdana" panose="020B0604030504040204" pitchFamily="34" charset="0"/>
                <a:ea typeface="Verdana" panose="020B0604030504040204" pitchFamily="34" charset="0"/>
                <a:cs typeface="Segoe UI" panose="020B0502040204020203" pitchFamily="34" charset="0"/>
              </a:rPr>
              <a:t>ĐỊNH GIÁ SẢN PHẨM</a:t>
            </a:r>
          </a:p>
        </p:txBody>
      </p:sp>
      <p:sp>
        <p:nvSpPr>
          <p:cNvPr id="4" name="Slide Number Placeholder 3">
            <a:extLst>
              <a:ext uri="{FF2B5EF4-FFF2-40B4-BE49-F238E27FC236}">
                <a16:creationId xmlns:a16="http://schemas.microsoft.com/office/drawing/2014/main" id="{B2746ACB-4800-4465-922F-5C7EDECC3D16}"/>
              </a:ext>
            </a:extLst>
          </p:cNvPr>
          <p:cNvSpPr>
            <a:spLocks noGrp="1"/>
          </p:cNvSpPr>
          <p:nvPr>
            <p:ph type="sldNum" sz="quarter" idx="12"/>
          </p:nvPr>
        </p:nvSpPr>
        <p:spPr/>
        <p:txBody>
          <a:bodyPr/>
          <a:lstStyle/>
          <a:p>
            <a:fld id="{D5BA094D-3DE0-41B4-A029-1B668B87A39B}" type="slidenum">
              <a:rPr lang="en-US" smtClean="0"/>
              <a:t>13</a:t>
            </a:fld>
            <a:endParaRPr lang="en-US"/>
          </a:p>
        </p:txBody>
      </p:sp>
      <p:grpSp>
        <p:nvGrpSpPr>
          <p:cNvPr id="8" name="Group 7">
            <a:extLst>
              <a:ext uri="{FF2B5EF4-FFF2-40B4-BE49-F238E27FC236}">
                <a16:creationId xmlns:a16="http://schemas.microsoft.com/office/drawing/2014/main" id="{903A2731-AC8D-4405-A8BF-8A983035C110}"/>
              </a:ext>
            </a:extLst>
          </p:cNvPr>
          <p:cNvGrpSpPr/>
          <p:nvPr/>
        </p:nvGrpSpPr>
        <p:grpSpPr>
          <a:xfrm>
            <a:off x="949716" y="1831053"/>
            <a:ext cx="10292569" cy="4561507"/>
            <a:chOff x="870155" y="1203282"/>
            <a:chExt cx="10292569" cy="4561507"/>
          </a:xfrm>
        </p:grpSpPr>
        <p:pic>
          <p:nvPicPr>
            <p:cNvPr id="6146" name="Picture 2" descr="Coffee Plant Vector Art &amp;amp; Graphics | freevector.com">
              <a:extLst>
                <a:ext uri="{FF2B5EF4-FFF2-40B4-BE49-F238E27FC236}">
                  <a16:creationId xmlns:a16="http://schemas.microsoft.com/office/drawing/2014/main" id="{7E3D450E-7FA7-4BBB-A484-9CF8592038FF}"/>
                </a:ext>
              </a:extLst>
            </p:cNvPr>
            <p:cNvPicPr>
              <a:picLocks noChangeAspect="1" noChangeArrowheads="1"/>
            </p:cNvPicPr>
            <p:nvPr/>
          </p:nvPicPr>
          <p:blipFill>
            <a:blip r:embed="rId2">
              <a:clrChange>
                <a:clrFrom>
                  <a:srgbClr val="F9F9ED"/>
                </a:clrFrom>
                <a:clrTo>
                  <a:srgbClr val="F9F9ED">
                    <a:alpha val="0"/>
                  </a:srgbClr>
                </a:clrTo>
              </a:clrChange>
              <a:extLst>
                <a:ext uri="{28A0092B-C50C-407E-A947-70E740481C1C}">
                  <a14:useLocalDpi xmlns:a14="http://schemas.microsoft.com/office/drawing/2010/main" val="0"/>
                </a:ext>
              </a:extLst>
            </a:blip>
            <a:srcRect/>
            <a:stretch>
              <a:fillRect/>
            </a:stretch>
          </p:blipFill>
          <p:spPr bwMode="auto">
            <a:xfrm>
              <a:off x="4495800" y="1828800"/>
              <a:ext cx="3200400" cy="32004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21349999-2270-472E-9FAF-7D8AA25628B6}"/>
                </a:ext>
              </a:extLst>
            </p:cNvPr>
            <p:cNvCxnSpPr/>
            <p:nvPr/>
          </p:nvCxnSpPr>
          <p:spPr>
            <a:xfrm>
              <a:off x="870155" y="3434881"/>
              <a:ext cx="4114800" cy="0"/>
            </a:xfrm>
            <a:prstGeom prst="line">
              <a:avLst/>
            </a:prstGeom>
            <a:ln w="38100">
              <a:solidFill>
                <a:srgbClr val="756458"/>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7D7EE25-BDC9-4AA6-A07D-F2AA6B38CEB2}"/>
                </a:ext>
              </a:extLst>
            </p:cNvPr>
            <p:cNvCxnSpPr/>
            <p:nvPr/>
          </p:nvCxnSpPr>
          <p:spPr>
            <a:xfrm>
              <a:off x="7047924" y="3429000"/>
              <a:ext cx="4114800" cy="0"/>
            </a:xfrm>
            <a:prstGeom prst="line">
              <a:avLst/>
            </a:prstGeom>
            <a:ln w="38100">
              <a:solidFill>
                <a:srgbClr val="756458"/>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8401C46-66DB-4754-9A3E-2E0AA3AB7C63}"/>
                </a:ext>
              </a:extLst>
            </p:cNvPr>
            <p:cNvCxnSpPr/>
            <p:nvPr/>
          </p:nvCxnSpPr>
          <p:spPr>
            <a:xfrm>
              <a:off x="6096000" y="4850389"/>
              <a:ext cx="0" cy="914400"/>
            </a:xfrm>
            <a:prstGeom prst="line">
              <a:avLst/>
            </a:prstGeom>
            <a:ln w="38100">
              <a:solidFill>
                <a:srgbClr val="756458"/>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662BA6-6ACC-4E53-A001-1D1DD7C6DAD9}"/>
                </a:ext>
              </a:extLst>
            </p:cNvPr>
            <p:cNvCxnSpPr/>
            <p:nvPr/>
          </p:nvCxnSpPr>
          <p:spPr>
            <a:xfrm>
              <a:off x="6096000" y="1203282"/>
              <a:ext cx="0" cy="914400"/>
            </a:xfrm>
            <a:prstGeom prst="line">
              <a:avLst/>
            </a:prstGeom>
            <a:ln w="38100">
              <a:solidFill>
                <a:srgbClr val="756458"/>
              </a:solidFill>
              <a:prstDash val="sysDash"/>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C2D6639-03D7-49C1-8DA2-F7792FE15CD8}"/>
              </a:ext>
            </a:extLst>
          </p:cNvPr>
          <p:cNvSpPr txBox="1"/>
          <p:nvPr/>
        </p:nvSpPr>
        <p:spPr>
          <a:xfrm>
            <a:off x="1021897" y="2196813"/>
            <a:ext cx="3840480" cy="1097280"/>
          </a:xfrm>
          <a:prstGeom prst="rect">
            <a:avLst/>
          </a:prstGeom>
          <a:noFill/>
        </p:spPr>
        <p:txBody>
          <a:bodyPr wrap="square" rtlCol="0">
            <a:spAutoFit/>
          </a:bodyPr>
          <a:lstStyle/>
          <a:p>
            <a:pPr>
              <a:lnSpc>
                <a:spcPct val="110000"/>
              </a:lnSpc>
            </a:pPr>
            <a:r>
              <a:rPr lang="en-US" sz="2000" b="1">
                <a:solidFill>
                  <a:srgbClr val="756458"/>
                </a:solidFill>
                <a:latin typeface="Verdana" panose="020B0604030504040204" pitchFamily="34" charset="0"/>
                <a:ea typeface="Verdana" panose="020B0604030504040204" pitchFamily="34" charset="0"/>
              </a:rPr>
              <a:t>Giá cà phê Trung Nguyên có tính cạnh tranh cao và nhiều phân loại</a:t>
            </a:r>
          </a:p>
        </p:txBody>
      </p:sp>
      <p:sp>
        <p:nvSpPr>
          <p:cNvPr id="14" name="TextBox 13">
            <a:extLst>
              <a:ext uri="{FF2B5EF4-FFF2-40B4-BE49-F238E27FC236}">
                <a16:creationId xmlns:a16="http://schemas.microsoft.com/office/drawing/2014/main" id="{96CFC05D-94A4-4F48-B6D9-68F69B8332BA}"/>
              </a:ext>
            </a:extLst>
          </p:cNvPr>
          <p:cNvSpPr txBox="1"/>
          <p:nvPr/>
        </p:nvSpPr>
        <p:spPr>
          <a:xfrm>
            <a:off x="7488746" y="2196813"/>
            <a:ext cx="3840480" cy="1097280"/>
          </a:xfrm>
          <a:prstGeom prst="rect">
            <a:avLst/>
          </a:prstGeom>
          <a:noFill/>
        </p:spPr>
        <p:txBody>
          <a:bodyPr wrap="square" rtlCol="0">
            <a:spAutoFit/>
          </a:bodyPr>
          <a:lstStyle/>
          <a:p>
            <a:pPr>
              <a:lnSpc>
                <a:spcPct val="110000"/>
              </a:lnSpc>
            </a:pPr>
            <a:r>
              <a:rPr lang="vi-VN" sz="2000" b="1">
                <a:solidFill>
                  <a:srgbClr val="756458"/>
                </a:solidFill>
                <a:latin typeface="Verdana" panose="020B0604030504040204" pitchFamily="34" charset="0"/>
                <a:ea typeface="Verdana" panose="020B0604030504040204" pitchFamily="34" charset="0"/>
              </a:rPr>
              <a:t>Nhà máy, thiết bị cơ cấu nhanh, sản xuất nhanh với số lượng nhiều</a:t>
            </a:r>
            <a:endParaRPr lang="en-US" sz="2000" b="1">
              <a:solidFill>
                <a:srgbClr val="756458"/>
              </a:solidFill>
              <a:latin typeface="Verdana" panose="020B0604030504040204" pitchFamily="34" charset="0"/>
              <a:ea typeface="Verdana" panose="020B0604030504040204" pitchFamily="34" charset="0"/>
            </a:endParaRPr>
          </a:p>
        </p:txBody>
      </p:sp>
      <p:sp>
        <p:nvSpPr>
          <p:cNvPr id="15" name="TextBox 14">
            <a:extLst>
              <a:ext uri="{FF2B5EF4-FFF2-40B4-BE49-F238E27FC236}">
                <a16:creationId xmlns:a16="http://schemas.microsoft.com/office/drawing/2014/main" id="{A324C18A-201B-4539-AA84-9A94B3D39C29}"/>
              </a:ext>
            </a:extLst>
          </p:cNvPr>
          <p:cNvSpPr txBox="1"/>
          <p:nvPr/>
        </p:nvSpPr>
        <p:spPr>
          <a:xfrm>
            <a:off x="1021897" y="4806954"/>
            <a:ext cx="3840480" cy="737959"/>
          </a:xfrm>
          <a:prstGeom prst="rect">
            <a:avLst/>
          </a:prstGeom>
          <a:noFill/>
        </p:spPr>
        <p:txBody>
          <a:bodyPr wrap="square" rtlCol="0">
            <a:spAutoFit/>
          </a:bodyPr>
          <a:lstStyle/>
          <a:p>
            <a:pPr>
              <a:lnSpc>
                <a:spcPct val="110000"/>
              </a:lnSpc>
            </a:pPr>
            <a:r>
              <a:rPr lang="en-US" sz="2000" b="1">
                <a:solidFill>
                  <a:srgbClr val="756458"/>
                </a:solidFill>
                <a:latin typeface="Verdana" panose="020B0604030504040204" pitchFamily="34" charset="0"/>
                <a:ea typeface="Verdana" panose="020B0604030504040204" pitchFamily="34" charset="0"/>
              </a:rPr>
              <a:t>Các chương trình khuyến mãi phù hợp</a:t>
            </a:r>
          </a:p>
        </p:txBody>
      </p:sp>
      <p:sp>
        <p:nvSpPr>
          <p:cNvPr id="16" name="TextBox 15">
            <a:extLst>
              <a:ext uri="{FF2B5EF4-FFF2-40B4-BE49-F238E27FC236}">
                <a16:creationId xmlns:a16="http://schemas.microsoft.com/office/drawing/2014/main" id="{88723235-5FD2-47A1-8B61-DAD848871BE7}"/>
              </a:ext>
            </a:extLst>
          </p:cNvPr>
          <p:cNvSpPr txBox="1"/>
          <p:nvPr/>
        </p:nvSpPr>
        <p:spPr>
          <a:xfrm>
            <a:off x="7488746" y="4806954"/>
            <a:ext cx="3840480" cy="1076513"/>
          </a:xfrm>
          <a:prstGeom prst="rect">
            <a:avLst/>
          </a:prstGeom>
          <a:noFill/>
        </p:spPr>
        <p:txBody>
          <a:bodyPr wrap="square" rtlCol="0">
            <a:spAutoFit/>
          </a:bodyPr>
          <a:lstStyle/>
          <a:p>
            <a:pPr>
              <a:lnSpc>
                <a:spcPct val="110000"/>
              </a:lnSpc>
            </a:pPr>
            <a:r>
              <a:rPr lang="vi-VN" sz="2000" b="1">
                <a:solidFill>
                  <a:srgbClr val="756458"/>
                </a:solidFill>
                <a:latin typeface="Verdana" panose="020B0604030504040204" pitchFamily="34" charset="0"/>
                <a:ea typeface="Verdana" panose="020B0604030504040204" pitchFamily="34" charset="0"/>
              </a:rPr>
              <a:t>Chiến lược Marketing – Mix thông qua nhãn hiệu G7 của Trung Nguyên</a:t>
            </a:r>
            <a:endParaRPr lang="en-US" sz="2000" b="1">
              <a:solidFill>
                <a:srgbClr val="756458"/>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341762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ave 2">
            <a:extLst>
              <a:ext uri="{FF2B5EF4-FFF2-40B4-BE49-F238E27FC236}">
                <a16:creationId xmlns:a16="http://schemas.microsoft.com/office/drawing/2014/main" id="{06A1690D-3118-419F-B470-3B3BBD4A541D}"/>
              </a:ext>
            </a:extLst>
          </p:cNvPr>
          <p:cNvSpPr/>
          <p:nvPr/>
        </p:nvSpPr>
        <p:spPr>
          <a:xfrm>
            <a:off x="681222" y="906080"/>
            <a:ext cx="7223760" cy="274320"/>
          </a:xfrm>
          <a:prstGeom prst="wave">
            <a:avLst>
              <a:gd name="adj1" fmla="val 12500"/>
              <a:gd name="adj2" fmla="val -168"/>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CB0F5-937C-45A4-B929-6DAAD0B81623}"/>
              </a:ext>
            </a:extLst>
          </p:cNvPr>
          <p:cNvSpPr txBox="1">
            <a:spLocks/>
          </p:cNvSpPr>
          <p:nvPr/>
        </p:nvSpPr>
        <p:spPr>
          <a:xfrm>
            <a:off x="627459" y="532230"/>
            <a:ext cx="11430000"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756458"/>
                </a:solidFill>
                <a:latin typeface="Verdana" panose="020B0604030504040204" pitchFamily="34" charset="0"/>
                <a:ea typeface="Verdana" panose="020B0604030504040204" pitchFamily="34" charset="0"/>
                <a:cs typeface="Segoe UI" panose="020B0502040204020203" pitchFamily="34" charset="0"/>
              </a:rPr>
              <a:t>QUẢN LÝ HÀNG TỒN KHO</a:t>
            </a:r>
          </a:p>
        </p:txBody>
      </p:sp>
      <p:sp>
        <p:nvSpPr>
          <p:cNvPr id="4" name="Slide Number Placeholder 3">
            <a:extLst>
              <a:ext uri="{FF2B5EF4-FFF2-40B4-BE49-F238E27FC236}">
                <a16:creationId xmlns:a16="http://schemas.microsoft.com/office/drawing/2014/main" id="{A8BA79F0-6F24-465E-AB71-16146CF98EF7}"/>
              </a:ext>
            </a:extLst>
          </p:cNvPr>
          <p:cNvSpPr>
            <a:spLocks noGrp="1"/>
          </p:cNvSpPr>
          <p:nvPr>
            <p:ph type="sldNum" sz="quarter" idx="12"/>
          </p:nvPr>
        </p:nvSpPr>
        <p:spPr/>
        <p:txBody>
          <a:bodyPr/>
          <a:lstStyle/>
          <a:p>
            <a:fld id="{D5BA094D-3DE0-41B4-A029-1B668B87A39B}" type="slidenum">
              <a:rPr lang="en-US" smtClean="0"/>
              <a:t>14</a:t>
            </a:fld>
            <a:endParaRPr lang="en-US"/>
          </a:p>
        </p:txBody>
      </p:sp>
      <p:sp>
        <p:nvSpPr>
          <p:cNvPr id="6" name="TextBox 5">
            <a:extLst>
              <a:ext uri="{FF2B5EF4-FFF2-40B4-BE49-F238E27FC236}">
                <a16:creationId xmlns:a16="http://schemas.microsoft.com/office/drawing/2014/main" id="{FFE3992F-1ABC-4BA2-92A7-7D56A2C5B880}"/>
              </a:ext>
            </a:extLst>
          </p:cNvPr>
          <p:cNvSpPr txBox="1"/>
          <p:nvPr/>
        </p:nvSpPr>
        <p:spPr>
          <a:xfrm>
            <a:off x="4496017" y="1554250"/>
            <a:ext cx="6400800" cy="3874202"/>
          </a:xfrm>
          <a:prstGeom prst="rect">
            <a:avLst/>
          </a:prstGeom>
          <a:noFill/>
        </p:spPr>
        <p:txBody>
          <a:bodyPr wrap="square" rtlCol="0">
            <a:spAutoFit/>
          </a:bodyPr>
          <a:lstStyle/>
          <a:p>
            <a:pPr marL="342900" indent="-342900" algn="just">
              <a:lnSpc>
                <a:spcPct val="114000"/>
              </a:lnSpc>
              <a:spcBef>
                <a:spcPts val="600"/>
              </a:spcBef>
              <a:buFont typeface="Wingdings" panose="05000000000000000000" pitchFamily="2" charset="2"/>
              <a:buChar char="§"/>
            </a:pPr>
            <a:r>
              <a:rPr lang="en-US" sz="2000">
                <a:solidFill>
                  <a:srgbClr val="756458"/>
                </a:solidFill>
                <a:latin typeface="Verdana" panose="020B0604030504040204" pitchFamily="34" charset="0"/>
                <a:ea typeface="Verdana" panose="020B0604030504040204" pitchFamily="34" charset="0"/>
              </a:rPr>
              <a:t>Hàng </a:t>
            </a:r>
            <a:r>
              <a:rPr lang="vi-VN" sz="2000">
                <a:solidFill>
                  <a:srgbClr val="756458"/>
                </a:solidFill>
                <a:latin typeface="Verdana" panose="020B0604030504040204" pitchFamily="34" charset="0"/>
                <a:ea typeface="Verdana" panose="020B0604030504040204" pitchFamily="34" charset="0"/>
              </a:rPr>
              <a:t>tồn kho cà phê được đóng thùng </a:t>
            </a:r>
            <a:r>
              <a:rPr lang="en-US" sz="2000">
                <a:solidFill>
                  <a:srgbClr val="756458"/>
                </a:solidFill>
                <a:latin typeface="Verdana" panose="020B0604030504040204" pitchFamily="34" charset="0"/>
                <a:ea typeface="Verdana" panose="020B0604030504040204" pitchFamily="34" charset="0"/>
              </a:rPr>
              <a:t>&amp;</a:t>
            </a:r>
            <a:r>
              <a:rPr lang="vi-VN" sz="2000">
                <a:solidFill>
                  <a:srgbClr val="756458"/>
                </a:solidFill>
                <a:latin typeface="Verdana" panose="020B0604030504040204" pitchFamily="34" charset="0"/>
                <a:ea typeface="Verdana" panose="020B0604030504040204" pitchFamily="34" charset="0"/>
              </a:rPr>
              <a:t> lưu trữ tại kho hàng.</a:t>
            </a:r>
            <a:endParaRPr lang="en-US" sz="2000">
              <a:solidFill>
                <a:srgbClr val="756458"/>
              </a:solidFill>
              <a:latin typeface="Verdana" panose="020B0604030504040204" pitchFamily="34" charset="0"/>
              <a:ea typeface="Verdana" panose="020B0604030504040204" pitchFamily="34" charset="0"/>
            </a:endParaRPr>
          </a:p>
          <a:p>
            <a:pPr marL="342900" indent="-342900" algn="just">
              <a:lnSpc>
                <a:spcPct val="114000"/>
              </a:lnSpc>
              <a:spcBef>
                <a:spcPts val="600"/>
              </a:spcBef>
              <a:buFont typeface="Wingdings" panose="05000000000000000000" pitchFamily="2" charset="2"/>
              <a:buChar char="§"/>
            </a:pPr>
            <a:r>
              <a:rPr lang="vi-VN" sz="2000">
                <a:solidFill>
                  <a:srgbClr val="756458"/>
                </a:solidFill>
                <a:latin typeface="Verdana" panose="020B0604030504040204" pitchFamily="34" charset="0"/>
                <a:ea typeface="Verdana" panose="020B0604030504040204" pitchFamily="34" charset="0"/>
              </a:rPr>
              <a:t>Chỉ xuất hàng khi nhận thanh toán từ nhà phân phối</a:t>
            </a:r>
            <a:r>
              <a:rPr lang="en-US" sz="2000">
                <a:solidFill>
                  <a:srgbClr val="756458"/>
                </a:solidFill>
                <a:latin typeface="Verdana" panose="020B0604030504040204" pitchFamily="34" charset="0"/>
                <a:ea typeface="Verdana" panose="020B0604030504040204" pitchFamily="34" charset="0"/>
              </a:rPr>
              <a:t>. Riêng </a:t>
            </a:r>
            <a:r>
              <a:rPr lang="vi-VN" sz="2000">
                <a:solidFill>
                  <a:srgbClr val="756458"/>
                </a:solidFill>
                <a:latin typeface="Verdana" panose="020B0604030504040204" pitchFamily="34" charset="0"/>
                <a:ea typeface="Verdana" panose="020B0604030504040204" pitchFamily="34" charset="0"/>
              </a:rPr>
              <a:t>hệ thống siêu thị được lấy hàng trước </a:t>
            </a:r>
            <a:r>
              <a:rPr lang="en-US" sz="2000">
                <a:solidFill>
                  <a:srgbClr val="756458"/>
                </a:solidFill>
                <a:latin typeface="Verdana" panose="020B0604030504040204" pitchFamily="34" charset="0"/>
                <a:ea typeface="Verdana" panose="020B0604030504040204" pitchFamily="34" charset="0"/>
              </a:rPr>
              <a:t>&amp;</a:t>
            </a:r>
            <a:r>
              <a:rPr lang="vi-VN" sz="2000">
                <a:solidFill>
                  <a:srgbClr val="756458"/>
                </a:solidFill>
                <a:latin typeface="Verdana" panose="020B0604030504040204" pitchFamily="34" charset="0"/>
                <a:ea typeface="Verdana" panose="020B0604030504040204" pitchFamily="34" charset="0"/>
              </a:rPr>
              <a:t> thanh toán trễ</a:t>
            </a:r>
            <a:r>
              <a:rPr lang="en-US" sz="2000">
                <a:solidFill>
                  <a:srgbClr val="756458"/>
                </a:solidFill>
                <a:latin typeface="Verdana" panose="020B0604030504040204" pitchFamily="34" charset="0"/>
                <a:ea typeface="Verdana" panose="020B0604030504040204" pitchFamily="34" charset="0"/>
              </a:rPr>
              <a:t> </a:t>
            </a:r>
            <a:r>
              <a:rPr lang="vi-VN" sz="2000">
                <a:solidFill>
                  <a:srgbClr val="756458"/>
                </a:solidFill>
                <a:latin typeface="Verdana" panose="020B0604030504040204" pitchFamily="34" charset="0"/>
                <a:ea typeface="Verdana" panose="020B0604030504040204" pitchFamily="34" charset="0"/>
              </a:rPr>
              <a:t>45</a:t>
            </a:r>
            <a:r>
              <a:rPr lang="en-US" sz="2000">
                <a:solidFill>
                  <a:srgbClr val="756458"/>
                </a:solidFill>
                <a:latin typeface="Verdana" panose="020B0604030504040204" pitchFamily="34" charset="0"/>
                <a:ea typeface="Verdana" panose="020B0604030504040204" pitchFamily="34" charset="0"/>
              </a:rPr>
              <a:t> </a:t>
            </a:r>
            <a:r>
              <a:rPr lang="vi-VN" sz="2000">
                <a:solidFill>
                  <a:srgbClr val="756458"/>
                </a:solidFill>
                <a:latin typeface="Verdana" panose="020B0604030504040204" pitchFamily="34" charset="0"/>
                <a:ea typeface="Verdana" panose="020B0604030504040204" pitchFamily="34" charset="0"/>
              </a:rPr>
              <a:t>–</a:t>
            </a:r>
            <a:r>
              <a:rPr lang="en-US" sz="2000">
                <a:solidFill>
                  <a:srgbClr val="756458"/>
                </a:solidFill>
                <a:latin typeface="Verdana" panose="020B0604030504040204" pitchFamily="34" charset="0"/>
                <a:ea typeface="Verdana" panose="020B0604030504040204" pitchFamily="34" charset="0"/>
              </a:rPr>
              <a:t> </a:t>
            </a:r>
            <a:r>
              <a:rPr lang="vi-VN" sz="2000">
                <a:solidFill>
                  <a:srgbClr val="756458"/>
                </a:solidFill>
                <a:latin typeface="Verdana" panose="020B0604030504040204" pitchFamily="34" charset="0"/>
                <a:ea typeface="Verdana" panose="020B0604030504040204" pitchFamily="34" charset="0"/>
              </a:rPr>
              <a:t>60 ngày.</a:t>
            </a:r>
            <a:endParaRPr lang="en-US" sz="2000">
              <a:solidFill>
                <a:srgbClr val="756458"/>
              </a:solidFill>
              <a:latin typeface="Verdana" panose="020B0604030504040204" pitchFamily="34" charset="0"/>
              <a:ea typeface="Verdana" panose="020B0604030504040204" pitchFamily="34" charset="0"/>
            </a:endParaRPr>
          </a:p>
          <a:p>
            <a:pPr marL="342900" indent="-342900" algn="just">
              <a:lnSpc>
                <a:spcPct val="114000"/>
              </a:lnSpc>
              <a:spcBef>
                <a:spcPts val="600"/>
              </a:spcBef>
              <a:buFont typeface="Wingdings" panose="05000000000000000000" pitchFamily="2" charset="2"/>
              <a:buChar char="§"/>
            </a:pPr>
            <a:r>
              <a:rPr lang="vi-VN" sz="2000">
                <a:solidFill>
                  <a:srgbClr val="756458"/>
                </a:solidFill>
                <a:latin typeface="Verdana" panose="020B0604030504040204" pitchFamily="34" charset="0"/>
                <a:ea typeface="Verdana" panose="020B0604030504040204" pitchFamily="34" charset="0"/>
              </a:rPr>
              <a:t>Nhu cầu thường xuyên, liên tục, mức độ tiêu thụ tăng</a:t>
            </a:r>
            <a:r>
              <a:rPr lang="en-US" sz="2000">
                <a:solidFill>
                  <a:srgbClr val="756458"/>
                </a:solidFill>
                <a:latin typeface="Verdana" panose="020B0604030504040204" pitchFamily="34" charset="0"/>
                <a:ea typeface="Verdana" panose="020B0604030504040204" pitchFamily="34" charset="0"/>
              </a:rPr>
              <a:t>???</a:t>
            </a:r>
          </a:p>
          <a:p>
            <a:pPr marL="342900" indent="-342900" algn="just">
              <a:lnSpc>
                <a:spcPct val="114000"/>
              </a:lnSpc>
              <a:spcBef>
                <a:spcPts val="600"/>
              </a:spcBef>
              <a:buFont typeface="Wingdings" panose="05000000000000000000" pitchFamily="2" charset="2"/>
              <a:buChar char="§"/>
            </a:pPr>
            <a:r>
              <a:rPr lang="en-US" sz="2000">
                <a:solidFill>
                  <a:srgbClr val="756458"/>
                </a:solidFill>
                <a:latin typeface="Verdana" panose="020B0604030504040204" pitchFamily="34" charset="0"/>
                <a:ea typeface="Verdana" panose="020B0604030504040204" pitchFamily="34" charset="0"/>
              </a:rPr>
              <a:t>T</a:t>
            </a:r>
            <a:r>
              <a:rPr lang="vi-VN" sz="2000">
                <a:solidFill>
                  <a:srgbClr val="756458"/>
                </a:solidFill>
                <a:latin typeface="Verdana" panose="020B0604030504040204" pitchFamily="34" charset="0"/>
                <a:ea typeface="Verdana" panose="020B0604030504040204" pitchFamily="34" charset="0"/>
              </a:rPr>
              <a:t>hời điểm trái mùa thu hoạch</a:t>
            </a:r>
            <a:r>
              <a:rPr lang="en-US" sz="2000">
                <a:solidFill>
                  <a:srgbClr val="756458"/>
                </a:solidFill>
                <a:latin typeface="Verdana" panose="020B0604030504040204" pitchFamily="34" charset="0"/>
                <a:ea typeface="Verdana" panose="020B0604030504040204" pitchFamily="34" charset="0"/>
              </a:rPr>
              <a:t>???</a:t>
            </a:r>
          </a:p>
          <a:p>
            <a:pPr marL="342900" indent="-342900" algn="just">
              <a:lnSpc>
                <a:spcPct val="114000"/>
              </a:lnSpc>
              <a:spcBef>
                <a:spcPts val="600"/>
              </a:spcBef>
              <a:buFont typeface="Wingdings" panose="05000000000000000000" pitchFamily="2" charset="2"/>
              <a:buChar char="§"/>
            </a:pPr>
            <a:r>
              <a:rPr lang="en-US" sz="2000">
                <a:solidFill>
                  <a:srgbClr val="756458"/>
                </a:solidFill>
                <a:latin typeface="Verdana" panose="020B0604030504040204" pitchFamily="34" charset="0"/>
                <a:ea typeface="Verdana" panose="020B0604030504040204" pitchFamily="34" charset="0"/>
              </a:rPr>
              <a:t>Hàng t</a:t>
            </a:r>
            <a:r>
              <a:rPr lang="vi-VN" sz="2000">
                <a:solidFill>
                  <a:srgbClr val="756458"/>
                </a:solidFill>
                <a:latin typeface="Verdana" panose="020B0604030504040204" pitchFamily="34" charset="0"/>
                <a:ea typeface="Verdana" panose="020B0604030504040204" pitchFamily="34" charset="0"/>
              </a:rPr>
              <a:t>ồn kho theo chu kỳ </a:t>
            </a:r>
            <a:r>
              <a:rPr lang="en-US" sz="2000">
                <a:solidFill>
                  <a:srgbClr val="756458"/>
                </a:solidFill>
                <a:latin typeface="Verdana" panose="020B0604030504040204" pitchFamily="34" charset="0"/>
                <a:ea typeface="Verdana" panose="020B0604030504040204" pitchFamily="34" charset="0"/>
              </a:rPr>
              <a:t>&amp;</a:t>
            </a:r>
            <a:r>
              <a:rPr lang="vi-VN" sz="2000">
                <a:solidFill>
                  <a:srgbClr val="756458"/>
                </a:solidFill>
                <a:latin typeface="Verdana" panose="020B0604030504040204" pitchFamily="34" charset="0"/>
                <a:ea typeface="Verdana" panose="020B0604030504040204" pitchFamily="34" charset="0"/>
              </a:rPr>
              <a:t> theo mùa không đáp ứng nhu cầ</a:t>
            </a:r>
            <a:r>
              <a:rPr lang="en-US" sz="2000">
                <a:solidFill>
                  <a:srgbClr val="756458"/>
                </a:solidFill>
                <a:latin typeface="Verdana" panose="020B0604030504040204" pitchFamily="34" charset="0"/>
                <a:ea typeface="Verdana" panose="020B0604030504040204" pitchFamily="34" charset="0"/>
              </a:rPr>
              <a:t>u???</a:t>
            </a:r>
          </a:p>
        </p:txBody>
      </p:sp>
      <p:pic>
        <p:nvPicPr>
          <p:cNvPr id="7170" name="Picture 2" descr="Giải pháp quản lý hàng tồn kho HIỆU QUẢ &amp;amp; AN TOÀN">
            <a:extLst>
              <a:ext uri="{FF2B5EF4-FFF2-40B4-BE49-F238E27FC236}">
                <a16:creationId xmlns:a16="http://schemas.microsoft.com/office/drawing/2014/main" id="{34843DCA-A7CF-4ABF-BD6D-CD06B3E6F2E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1414" y="1551792"/>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57DAC6CF-60B2-407B-9997-5DDF122F16A9}"/>
              </a:ext>
            </a:extLst>
          </p:cNvPr>
          <p:cNvSpPr/>
          <p:nvPr/>
        </p:nvSpPr>
        <p:spPr>
          <a:xfrm>
            <a:off x="865887" y="3747306"/>
            <a:ext cx="2651760" cy="1920240"/>
          </a:xfrm>
          <a:custGeom>
            <a:avLst/>
            <a:gdLst>
              <a:gd name="connsiteX0" fmla="*/ 0 w 2651760"/>
              <a:gd name="connsiteY0" fmla="*/ 960120 h 1920240"/>
              <a:gd name="connsiteX1" fmla="*/ 1325880 w 2651760"/>
              <a:gd name="connsiteY1" fmla="*/ 0 h 1920240"/>
              <a:gd name="connsiteX2" fmla="*/ 2651760 w 2651760"/>
              <a:gd name="connsiteY2" fmla="*/ 960120 h 1920240"/>
              <a:gd name="connsiteX3" fmla="*/ 1325880 w 2651760"/>
              <a:gd name="connsiteY3" fmla="*/ 1920240 h 1920240"/>
              <a:gd name="connsiteX4" fmla="*/ 0 w 2651760"/>
              <a:gd name="connsiteY4" fmla="*/ 960120 h 19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760" h="1920240" fill="none" extrusionOk="0">
                <a:moveTo>
                  <a:pt x="0" y="960120"/>
                </a:moveTo>
                <a:cubicBezTo>
                  <a:pt x="-82567" y="517421"/>
                  <a:pt x="432117" y="-52900"/>
                  <a:pt x="1325880" y="0"/>
                </a:cubicBezTo>
                <a:cubicBezTo>
                  <a:pt x="1974436" y="-33502"/>
                  <a:pt x="2557188" y="554540"/>
                  <a:pt x="2651760" y="960120"/>
                </a:cubicBezTo>
                <a:cubicBezTo>
                  <a:pt x="2746128" y="1522003"/>
                  <a:pt x="2109004" y="2050894"/>
                  <a:pt x="1325880" y="1920240"/>
                </a:cubicBezTo>
                <a:cubicBezTo>
                  <a:pt x="693173" y="1851178"/>
                  <a:pt x="-29485" y="1484057"/>
                  <a:pt x="0" y="960120"/>
                </a:cubicBezTo>
                <a:close/>
              </a:path>
              <a:path w="2651760" h="1920240" stroke="0" extrusionOk="0">
                <a:moveTo>
                  <a:pt x="0" y="960120"/>
                </a:moveTo>
                <a:cubicBezTo>
                  <a:pt x="-104248" y="348427"/>
                  <a:pt x="661116" y="-17179"/>
                  <a:pt x="1325880" y="0"/>
                </a:cubicBezTo>
                <a:cubicBezTo>
                  <a:pt x="1940513" y="-100632"/>
                  <a:pt x="2710186" y="526936"/>
                  <a:pt x="2651760" y="960120"/>
                </a:cubicBezTo>
                <a:cubicBezTo>
                  <a:pt x="2773494" y="1490503"/>
                  <a:pt x="2233723" y="1940791"/>
                  <a:pt x="1325880" y="1920240"/>
                </a:cubicBezTo>
                <a:cubicBezTo>
                  <a:pt x="543598" y="1921145"/>
                  <a:pt x="15212" y="1505586"/>
                  <a:pt x="0" y="960120"/>
                </a:cubicBezTo>
                <a:close/>
              </a:path>
            </a:pathLst>
          </a:custGeom>
          <a:solidFill>
            <a:schemeClr val="bg1"/>
          </a:solidFill>
          <a:ln w="38100">
            <a:solidFill>
              <a:srgbClr val="756458"/>
            </a:solidFill>
            <a:extLst>
              <a:ext uri="{C807C97D-BFC1-408E-A445-0C87EB9F89A2}">
                <ask:lineSketchStyleProps xmlns:ask="http://schemas.microsoft.com/office/drawing/2018/sketchyshapes" sd="1902956078">
                  <a:prstGeom prst="ellipse">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756458"/>
                </a:solidFill>
                <a:latin typeface="Verdana" panose="020B0604030504040204" pitchFamily="34" charset="0"/>
                <a:ea typeface="Verdana" panose="020B0604030504040204" pitchFamily="34" charset="0"/>
              </a:rPr>
              <a:t>Giảm chi phí</a:t>
            </a:r>
          </a:p>
          <a:p>
            <a:pPr algn="ctr"/>
            <a:r>
              <a:rPr lang="en-US" b="1">
                <a:solidFill>
                  <a:srgbClr val="756458"/>
                </a:solidFill>
                <a:latin typeface="Verdana" panose="020B0604030504040204" pitchFamily="34" charset="0"/>
                <a:ea typeface="Verdana" panose="020B0604030504040204" pitchFamily="34" charset="0"/>
              </a:rPr>
              <a:t>&gt;&lt;</a:t>
            </a:r>
          </a:p>
          <a:p>
            <a:pPr algn="ctr"/>
            <a:r>
              <a:rPr lang="en-US" b="1">
                <a:solidFill>
                  <a:srgbClr val="756458"/>
                </a:solidFill>
                <a:latin typeface="Verdana" panose="020B0604030504040204" pitchFamily="34" charset="0"/>
                <a:ea typeface="Verdana" panose="020B0604030504040204" pitchFamily="34" charset="0"/>
              </a:rPr>
              <a:t>Mức phục vụ theo yêu cầu của khách?</a:t>
            </a:r>
          </a:p>
        </p:txBody>
      </p:sp>
    </p:spTree>
    <p:extLst>
      <p:ext uri="{BB962C8B-B14F-4D97-AF65-F5344CB8AC3E}">
        <p14:creationId xmlns:p14="http://schemas.microsoft.com/office/powerpoint/2010/main" val="2958055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05CDEE-B5B3-42FC-AB24-32966C7A89E5}"/>
              </a:ext>
            </a:extLst>
          </p:cNvPr>
          <p:cNvSpPr txBox="1"/>
          <p:nvPr/>
        </p:nvSpPr>
        <p:spPr>
          <a:xfrm>
            <a:off x="6888866" y="1376638"/>
            <a:ext cx="5120640" cy="830997"/>
          </a:xfrm>
          <a:prstGeom prst="rect">
            <a:avLst/>
          </a:prstGeom>
          <a:noFill/>
        </p:spPr>
        <p:txBody>
          <a:bodyPr wrap="square" rtlCol="0">
            <a:spAutoFit/>
          </a:bodyPr>
          <a:lstStyle/>
          <a:p>
            <a:r>
              <a:rPr lang="en-US" sz="4800" b="1">
                <a:solidFill>
                  <a:srgbClr val="756458"/>
                </a:solidFill>
                <a:latin typeface="Verdana" panose="020B0604030504040204" pitchFamily="34" charset="0"/>
                <a:ea typeface="Verdana" panose="020B0604030504040204" pitchFamily="34" charset="0"/>
              </a:rPr>
              <a:t>TÌM NGUỒN</a:t>
            </a:r>
          </a:p>
        </p:txBody>
      </p:sp>
      <p:cxnSp>
        <p:nvCxnSpPr>
          <p:cNvPr id="11" name="Straight Connector 10">
            <a:extLst>
              <a:ext uri="{FF2B5EF4-FFF2-40B4-BE49-F238E27FC236}">
                <a16:creationId xmlns:a16="http://schemas.microsoft.com/office/drawing/2014/main" id="{D4F1830F-4181-4077-907C-4E41EF66A5F2}"/>
              </a:ext>
            </a:extLst>
          </p:cNvPr>
          <p:cNvCxnSpPr/>
          <p:nvPr/>
        </p:nvCxnSpPr>
        <p:spPr>
          <a:xfrm>
            <a:off x="6987321" y="2207635"/>
            <a:ext cx="4206240" cy="0"/>
          </a:xfrm>
          <a:prstGeom prst="line">
            <a:avLst/>
          </a:prstGeom>
          <a:ln w="76200">
            <a:solidFill>
              <a:srgbClr val="E5D0C3"/>
            </a:solidFill>
          </a:ln>
        </p:spPr>
        <p:style>
          <a:lnRef idx="1">
            <a:schemeClr val="accent1"/>
          </a:lnRef>
          <a:fillRef idx="0">
            <a:schemeClr val="accent1"/>
          </a:fillRef>
          <a:effectRef idx="0">
            <a:schemeClr val="accent1"/>
          </a:effectRef>
          <a:fontRef idx="minor">
            <a:schemeClr val="tx1"/>
          </a:fontRef>
        </p:style>
      </p:cxnSp>
      <p:pic>
        <p:nvPicPr>
          <p:cNvPr id="16" name="Picture 15" descr="Các thuật ngữ về cà phê thường thấy">
            <a:extLst>
              <a:ext uri="{FF2B5EF4-FFF2-40B4-BE49-F238E27FC236}">
                <a16:creationId xmlns:a16="http://schemas.microsoft.com/office/drawing/2014/main" id="{D366AC18-B5BE-4489-AF1F-DC6DF2EDE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49" r="9333" b="2451"/>
          <a:stretch>
            <a:fillRect/>
          </a:stretch>
        </p:blipFill>
        <p:spPr bwMode="auto">
          <a:xfrm>
            <a:off x="526648" y="1592367"/>
            <a:ext cx="5569352" cy="4038904"/>
          </a:xfrm>
          <a:custGeom>
            <a:avLst/>
            <a:gdLst>
              <a:gd name="connsiteX0" fmla="*/ 811457 w 6713636"/>
              <a:gd name="connsiteY0" fmla="*/ 0 h 4868741"/>
              <a:gd name="connsiteX1" fmla="*/ 2953705 w 6713636"/>
              <a:gd name="connsiteY1" fmla="*/ 0 h 4868741"/>
              <a:gd name="connsiteX2" fmla="*/ 3765162 w 6713636"/>
              <a:gd name="connsiteY2" fmla="*/ 1622914 h 4868741"/>
              <a:gd name="connsiteX3" fmla="*/ 5902179 w 6713636"/>
              <a:gd name="connsiteY3" fmla="*/ 1622914 h 4868741"/>
              <a:gd name="connsiteX4" fmla="*/ 6713636 w 6713636"/>
              <a:gd name="connsiteY4" fmla="*/ 3245828 h 4868741"/>
              <a:gd name="connsiteX5" fmla="*/ 5902179 w 6713636"/>
              <a:gd name="connsiteY5" fmla="*/ 4868741 h 4868741"/>
              <a:gd name="connsiteX6" fmla="*/ 3759931 w 6713636"/>
              <a:gd name="connsiteY6" fmla="*/ 4868741 h 4868741"/>
              <a:gd name="connsiteX7" fmla="*/ 2948474 w 6713636"/>
              <a:gd name="connsiteY7" fmla="*/ 3245828 h 4868741"/>
              <a:gd name="connsiteX8" fmla="*/ 2948475 w 6713636"/>
              <a:gd name="connsiteY8" fmla="*/ 3245827 h 4868741"/>
              <a:gd name="connsiteX9" fmla="*/ 811457 w 6713636"/>
              <a:gd name="connsiteY9" fmla="*/ 3245827 h 4868741"/>
              <a:gd name="connsiteX10" fmla="*/ 0 w 6713636"/>
              <a:gd name="connsiteY10" fmla="*/ 1622914 h 486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13636" h="4868741">
                <a:moveTo>
                  <a:pt x="811457" y="0"/>
                </a:moveTo>
                <a:lnTo>
                  <a:pt x="2953705" y="0"/>
                </a:lnTo>
                <a:lnTo>
                  <a:pt x="3765162" y="1622914"/>
                </a:lnTo>
                <a:lnTo>
                  <a:pt x="5902179" y="1622914"/>
                </a:lnTo>
                <a:lnTo>
                  <a:pt x="6713636" y="3245828"/>
                </a:lnTo>
                <a:lnTo>
                  <a:pt x="5902179" y="4868741"/>
                </a:lnTo>
                <a:lnTo>
                  <a:pt x="3759931" y="4868741"/>
                </a:lnTo>
                <a:lnTo>
                  <a:pt x="2948474" y="3245828"/>
                </a:lnTo>
                <a:lnTo>
                  <a:pt x="2948475" y="3245827"/>
                </a:lnTo>
                <a:lnTo>
                  <a:pt x="811457" y="3245827"/>
                </a:lnTo>
                <a:lnTo>
                  <a:pt x="0" y="1622914"/>
                </a:lnTo>
                <a:close/>
              </a:path>
            </a:pathLst>
          </a:cu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DBA31FA-2C37-4C5A-BCF4-07B632AB01BE}"/>
              </a:ext>
            </a:extLst>
          </p:cNvPr>
          <p:cNvCxnSpPr>
            <a:cxnSpLocks/>
          </p:cNvCxnSpPr>
          <p:nvPr/>
        </p:nvCxnSpPr>
        <p:spPr>
          <a:xfrm flipV="1">
            <a:off x="350889" y="0"/>
            <a:ext cx="1090158" cy="2180315"/>
          </a:xfrm>
          <a:prstGeom prst="line">
            <a:avLst/>
          </a:prstGeom>
          <a:ln w="38100">
            <a:solidFill>
              <a:srgbClr val="756458"/>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3BF7C1C4-9332-424C-976F-85819E4E3073}"/>
              </a:ext>
            </a:extLst>
          </p:cNvPr>
          <p:cNvGrpSpPr/>
          <p:nvPr/>
        </p:nvGrpSpPr>
        <p:grpSpPr>
          <a:xfrm>
            <a:off x="2233914" y="4677685"/>
            <a:ext cx="1159287" cy="1346302"/>
            <a:chOff x="2303362" y="4745620"/>
            <a:chExt cx="1159287" cy="1346302"/>
          </a:xfrm>
        </p:grpSpPr>
        <p:cxnSp>
          <p:nvCxnSpPr>
            <p:cNvPr id="21" name="Straight Connector 20">
              <a:extLst>
                <a:ext uri="{FF2B5EF4-FFF2-40B4-BE49-F238E27FC236}">
                  <a16:creationId xmlns:a16="http://schemas.microsoft.com/office/drawing/2014/main" id="{F936D977-EF96-48CF-87C5-5BB039C29B7A}"/>
                </a:ext>
              </a:extLst>
            </p:cNvPr>
            <p:cNvCxnSpPr/>
            <p:nvPr/>
          </p:nvCxnSpPr>
          <p:spPr>
            <a:xfrm>
              <a:off x="2303362" y="4745620"/>
              <a:ext cx="486137" cy="0"/>
            </a:xfrm>
            <a:prstGeom prst="line">
              <a:avLst/>
            </a:prstGeom>
            <a:ln w="38100">
              <a:solidFill>
                <a:srgbClr val="756458"/>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E0DD0F1-6667-4DB9-A446-B5E8720D1C8F}"/>
                </a:ext>
              </a:extLst>
            </p:cNvPr>
            <p:cNvCxnSpPr>
              <a:cxnSpLocks/>
            </p:cNvCxnSpPr>
            <p:nvPr/>
          </p:nvCxnSpPr>
          <p:spPr>
            <a:xfrm>
              <a:off x="2789499" y="4745620"/>
              <a:ext cx="673150" cy="1346302"/>
            </a:xfrm>
            <a:prstGeom prst="line">
              <a:avLst/>
            </a:prstGeom>
            <a:ln w="38100">
              <a:solidFill>
                <a:srgbClr val="756458"/>
              </a:solidFill>
            </a:ln>
          </p:spPr>
          <p:style>
            <a:lnRef idx="1">
              <a:schemeClr val="accent1"/>
            </a:lnRef>
            <a:fillRef idx="0">
              <a:schemeClr val="accent1"/>
            </a:fillRef>
            <a:effectRef idx="0">
              <a:schemeClr val="accent1"/>
            </a:effectRef>
            <a:fontRef idx="minor">
              <a:schemeClr val="tx1"/>
            </a:fontRef>
          </p:style>
        </p:cxnSp>
      </p:grpSp>
      <p:grpSp>
        <p:nvGrpSpPr>
          <p:cNvPr id="5125" name="Group 5124">
            <a:extLst>
              <a:ext uri="{FF2B5EF4-FFF2-40B4-BE49-F238E27FC236}">
                <a16:creationId xmlns:a16="http://schemas.microsoft.com/office/drawing/2014/main" id="{91A608E1-F979-467B-BE7E-EDD26C04B1B9}"/>
              </a:ext>
            </a:extLst>
          </p:cNvPr>
          <p:cNvGrpSpPr/>
          <p:nvPr/>
        </p:nvGrpSpPr>
        <p:grpSpPr>
          <a:xfrm>
            <a:off x="3649755" y="2180315"/>
            <a:ext cx="801673" cy="469028"/>
            <a:chOff x="3534009" y="2077403"/>
            <a:chExt cx="801673" cy="469028"/>
          </a:xfrm>
        </p:grpSpPr>
        <p:cxnSp>
          <p:nvCxnSpPr>
            <p:cNvPr id="27" name="Straight Connector 26">
              <a:extLst>
                <a:ext uri="{FF2B5EF4-FFF2-40B4-BE49-F238E27FC236}">
                  <a16:creationId xmlns:a16="http://schemas.microsoft.com/office/drawing/2014/main" id="{AF830D21-1BAD-4C2D-81CA-533230450D65}"/>
                </a:ext>
              </a:extLst>
            </p:cNvPr>
            <p:cNvCxnSpPr>
              <a:cxnSpLocks/>
            </p:cNvCxnSpPr>
            <p:nvPr/>
          </p:nvCxnSpPr>
          <p:spPr>
            <a:xfrm>
              <a:off x="3534009" y="2077403"/>
              <a:ext cx="234514" cy="469028"/>
            </a:xfrm>
            <a:prstGeom prst="line">
              <a:avLst/>
            </a:prstGeom>
            <a:ln w="38100">
              <a:solidFill>
                <a:srgbClr val="756458"/>
              </a:solidFill>
            </a:ln>
          </p:spPr>
          <p:style>
            <a:lnRef idx="1">
              <a:schemeClr val="accent1"/>
            </a:lnRef>
            <a:fillRef idx="0">
              <a:schemeClr val="accent1"/>
            </a:fillRef>
            <a:effectRef idx="0">
              <a:schemeClr val="accent1"/>
            </a:effectRef>
            <a:fontRef idx="minor">
              <a:schemeClr val="tx1"/>
            </a:fontRef>
          </p:style>
        </p:cxnSp>
        <p:cxnSp>
          <p:nvCxnSpPr>
            <p:cNvPr id="5123" name="Straight Connector 5122">
              <a:extLst>
                <a:ext uri="{FF2B5EF4-FFF2-40B4-BE49-F238E27FC236}">
                  <a16:creationId xmlns:a16="http://schemas.microsoft.com/office/drawing/2014/main" id="{18C48A5B-DB80-4198-89B5-B3E048C8B1BC}"/>
                </a:ext>
              </a:extLst>
            </p:cNvPr>
            <p:cNvCxnSpPr/>
            <p:nvPr/>
          </p:nvCxnSpPr>
          <p:spPr>
            <a:xfrm>
              <a:off x="3756948" y="2534857"/>
              <a:ext cx="578734" cy="0"/>
            </a:xfrm>
            <a:prstGeom prst="line">
              <a:avLst/>
            </a:prstGeom>
            <a:ln w="38100">
              <a:solidFill>
                <a:srgbClr val="756458"/>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DE164E2A-ECAB-439D-8172-151CAABE0F85}"/>
              </a:ext>
            </a:extLst>
          </p:cNvPr>
          <p:cNvCxnSpPr>
            <a:cxnSpLocks/>
          </p:cNvCxnSpPr>
          <p:nvPr/>
        </p:nvCxnSpPr>
        <p:spPr>
          <a:xfrm flipV="1">
            <a:off x="5283635" y="4677685"/>
            <a:ext cx="1090158" cy="2180315"/>
          </a:xfrm>
          <a:prstGeom prst="line">
            <a:avLst/>
          </a:prstGeom>
          <a:ln w="38100">
            <a:solidFill>
              <a:srgbClr val="756458"/>
            </a:solidFill>
          </a:ln>
        </p:spPr>
        <p:style>
          <a:lnRef idx="1">
            <a:schemeClr val="accent1"/>
          </a:lnRef>
          <a:fillRef idx="0">
            <a:schemeClr val="accent1"/>
          </a:fillRef>
          <a:effectRef idx="0">
            <a:schemeClr val="accent1"/>
          </a:effectRef>
          <a:fontRef idx="minor">
            <a:schemeClr val="tx1"/>
          </a:fontRef>
        </p:style>
      </p:cxnSp>
      <p:grpSp>
        <p:nvGrpSpPr>
          <p:cNvPr id="5132" name="Group 5131">
            <a:extLst>
              <a:ext uri="{FF2B5EF4-FFF2-40B4-BE49-F238E27FC236}">
                <a16:creationId xmlns:a16="http://schemas.microsoft.com/office/drawing/2014/main" id="{3864845B-5730-4919-B74B-2937000EC373}"/>
              </a:ext>
            </a:extLst>
          </p:cNvPr>
          <p:cNvGrpSpPr/>
          <p:nvPr/>
        </p:nvGrpSpPr>
        <p:grpSpPr>
          <a:xfrm>
            <a:off x="7136554" y="3061170"/>
            <a:ext cx="547765" cy="624514"/>
            <a:chOff x="6977990" y="3646545"/>
            <a:chExt cx="547765" cy="624514"/>
          </a:xfrm>
          <a:effectLst>
            <a:outerShdw blurRad="50800" dist="38100" dir="2700000" algn="tl" rotWithShape="0">
              <a:prstClr val="black">
                <a:alpha val="40000"/>
              </a:prstClr>
            </a:outerShdw>
          </a:effectLst>
        </p:grpSpPr>
        <p:grpSp>
          <p:nvGrpSpPr>
            <p:cNvPr id="5129" name="Group 5128">
              <a:extLst>
                <a:ext uri="{FF2B5EF4-FFF2-40B4-BE49-F238E27FC236}">
                  <a16:creationId xmlns:a16="http://schemas.microsoft.com/office/drawing/2014/main" id="{FA723250-0EC1-4FE5-9846-8861B4BFF6C5}"/>
                </a:ext>
              </a:extLst>
            </p:cNvPr>
            <p:cNvGrpSpPr/>
            <p:nvPr/>
          </p:nvGrpSpPr>
          <p:grpSpPr>
            <a:xfrm>
              <a:off x="6977990" y="3646545"/>
              <a:ext cx="333356" cy="624514"/>
              <a:chOff x="6977990" y="3646544"/>
              <a:chExt cx="457200" cy="856525"/>
            </a:xfrm>
          </p:grpSpPr>
          <p:cxnSp>
            <p:nvCxnSpPr>
              <p:cNvPr id="5127" name="Straight Connector 5126">
                <a:extLst>
                  <a:ext uri="{FF2B5EF4-FFF2-40B4-BE49-F238E27FC236}">
                    <a16:creationId xmlns:a16="http://schemas.microsoft.com/office/drawing/2014/main" id="{C24B00A3-8130-4DE9-AC33-E8F5EC7BFD72}"/>
                  </a:ext>
                </a:extLst>
              </p:cNvPr>
              <p:cNvCxnSpPr/>
              <p:nvPr/>
            </p:nvCxnSpPr>
            <p:spPr>
              <a:xfrm>
                <a:off x="6977990" y="3646544"/>
                <a:ext cx="457200" cy="457200"/>
              </a:xfrm>
              <a:prstGeom prst="line">
                <a:avLst/>
              </a:prstGeom>
              <a:ln w="76200">
                <a:solidFill>
                  <a:srgbClr val="75645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4D118-9B7C-4009-822B-5FCFE28485CA}"/>
                  </a:ext>
                </a:extLst>
              </p:cNvPr>
              <p:cNvCxnSpPr>
                <a:cxnSpLocks/>
              </p:cNvCxnSpPr>
              <p:nvPr/>
            </p:nvCxnSpPr>
            <p:spPr>
              <a:xfrm flipV="1">
                <a:off x="6977990" y="4045869"/>
                <a:ext cx="457200" cy="457200"/>
              </a:xfrm>
              <a:prstGeom prst="line">
                <a:avLst/>
              </a:prstGeom>
              <a:ln w="76200">
                <a:solidFill>
                  <a:srgbClr val="756458"/>
                </a:solidFill>
              </a:ln>
            </p:spPr>
            <p:style>
              <a:lnRef idx="1">
                <a:schemeClr val="accent1"/>
              </a:lnRef>
              <a:fillRef idx="0">
                <a:schemeClr val="accent1"/>
              </a:fillRef>
              <a:effectRef idx="0">
                <a:schemeClr val="accent1"/>
              </a:effectRef>
              <a:fontRef idx="minor">
                <a:schemeClr val="tx1"/>
              </a:fontRef>
            </p:style>
          </p:cxnSp>
        </p:grpSp>
        <p:grpSp>
          <p:nvGrpSpPr>
            <p:cNvPr id="5131" name="Group 5130">
              <a:extLst>
                <a:ext uri="{FF2B5EF4-FFF2-40B4-BE49-F238E27FC236}">
                  <a16:creationId xmlns:a16="http://schemas.microsoft.com/office/drawing/2014/main" id="{DF1D5726-6EB5-46B5-BCF7-B55AEEB2C065}"/>
                </a:ext>
              </a:extLst>
            </p:cNvPr>
            <p:cNvGrpSpPr/>
            <p:nvPr/>
          </p:nvGrpSpPr>
          <p:grpSpPr>
            <a:xfrm>
              <a:off x="7311346" y="3767375"/>
              <a:ext cx="214409" cy="390526"/>
              <a:chOff x="7311346" y="3767375"/>
              <a:chExt cx="214409" cy="390526"/>
            </a:xfrm>
          </p:grpSpPr>
          <p:cxnSp>
            <p:nvCxnSpPr>
              <p:cNvPr id="51" name="Straight Connector 50">
                <a:extLst>
                  <a:ext uri="{FF2B5EF4-FFF2-40B4-BE49-F238E27FC236}">
                    <a16:creationId xmlns:a16="http://schemas.microsoft.com/office/drawing/2014/main" id="{44F47FBB-5A8E-459B-BBB5-377FE0509335}"/>
                  </a:ext>
                </a:extLst>
              </p:cNvPr>
              <p:cNvCxnSpPr/>
              <p:nvPr/>
            </p:nvCxnSpPr>
            <p:spPr>
              <a:xfrm>
                <a:off x="7311346" y="3767375"/>
                <a:ext cx="214409" cy="214409"/>
              </a:xfrm>
              <a:prstGeom prst="line">
                <a:avLst/>
              </a:prstGeom>
              <a:ln w="57150">
                <a:solidFill>
                  <a:srgbClr val="756458"/>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020D302-B026-4A1F-A9FC-D30F1E4185AB}"/>
                  </a:ext>
                </a:extLst>
              </p:cNvPr>
              <p:cNvCxnSpPr>
                <a:cxnSpLocks/>
              </p:cNvCxnSpPr>
              <p:nvPr/>
            </p:nvCxnSpPr>
            <p:spPr>
              <a:xfrm flipV="1">
                <a:off x="7311346" y="3943492"/>
                <a:ext cx="214409" cy="214409"/>
              </a:xfrm>
              <a:prstGeom prst="line">
                <a:avLst/>
              </a:prstGeom>
              <a:ln w="57150">
                <a:solidFill>
                  <a:srgbClr val="756458"/>
                </a:solidFill>
              </a:ln>
            </p:spPr>
            <p:style>
              <a:lnRef idx="1">
                <a:schemeClr val="accent1"/>
              </a:lnRef>
              <a:fillRef idx="0">
                <a:schemeClr val="accent1"/>
              </a:fillRef>
              <a:effectRef idx="0">
                <a:schemeClr val="accent1"/>
              </a:effectRef>
              <a:fontRef idx="minor">
                <a:schemeClr val="tx1"/>
              </a:fontRef>
            </p:style>
          </p:cxnSp>
        </p:grpSp>
      </p:grpSp>
      <p:sp>
        <p:nvSpPr>
          <p:cNvPr id="5133" name="TextBox 5132">
            <a:extLst>
              <a:ext uri="{FF2B5EF4-FFF2-40B4-BE49-F238E27FC236}">
                <a16:creationId xmlns:a16="http://schemas.microsoft.com/office/drawing/2014/main" id="{528873DA-7B8F-42D5-8C61-E2BAC2337CFC}"/>
              </a:ext>
            </a:extLst>
          </p:cNvPr>
          <p:cNvSpPr txBox="1"/>
          <p:nvPr/>
        </p:nvSpPr>
        <p:spPr>
          <a:xfrm>
            <a:off x="7803266" y="3120206"/>
            <a:ext cx="1737360" cy="830997"/>
          </a:xfrm>
          <a:prstGeom prst="rect">
            <a:avLst/>
          </a:prstGeom>
          <a:noFill/>
        </p:spPr>
        <p:txBody>
          <a:bodyPr wrap="square" rtlCol="0">
            <a:spAutoFit/>
          </a:bodyPr>
          <a:lstStyle/>
          <a:p>
            <a:r>
              <a:rPr lang="en-US" sz="2400" b="1">
                <a:solidFill>
                  <a:srgbClr val="756458"/>
                </a:solidFill>
                <a:latin typeface="Verdana" panose="020B0604030504040204" pitchFamily="34" charset="0"/>
                <a:ea typeface="Verdana" panose="020B0604030504040204" pitchFamily="34" charset="0"/>
              </a:rPr>
              <a:t>Mua sắm</a:t>
            </a:r>
          </a:p>
        </p:txBody>
      </p:sp>
      <p:sp>
        <p:nvSpPr>
          <p:cNvPr id="67" name="TextBox 66">
            <a:extLst>
              <a:ext uri="{FF2B5EF4-FFF2-40B4-BE49-F238E27FC236}">
                <a16:creationId xmlns:a16="http://schemas.microsoft.com/office/drawing/2014/main" id="{65FCC5B8-4CF4-416F-85F8-E7BD15B1C998}"/>
              </a:ext>
            </a:extLst>
          </p:cNvPr>
          <p:cNvSpPr txBox="1"/>
          <p:nvPr/>
        </p:nvSpPr>
        <p:spPr>
          <a:xfrm>
            <a:off x="7803266" y="4173497"/>
            <a:ext cx="3291840" cy="548640"/>
          </a:xfrm>
          <a:prstGeom prst="rect">
            <a:avLst/>
          </a:prstGeom>
          <a:noFill/>
        </p:spPr>
        <p:txBody>
          <a:bodyPr wrap="square" rtlCol="0">
            <a:spAutoFit/>
          </a:bodyPr>
          <a:lstStyle/>
          <a:p>
            <a:r>
              <a:rPr lang="en-US" sz="2400" b="1">
                <a:solidFill>
                  <a:srgbClr val="756458"/>
                </a:solidFill>
                <a:latin typeface="Verdana" panose="020B0604030504040204" pitchFamily="34" charset="0"/>
                <a:ea typeface="Verdana" panose="020B0604030504040204" pitchFamily="34" charset="0"/>
              </a:rPr>
              <a:t>Tín dụng &amp; thu nợ</a:t>
            </a:r>
          </a:p>
        </p:txBody>
      </p:sp>
      <p:grpSp>
        <p:nvGrpSpPr>
          <p:cNvPr id="68" name="Group 67">
            <a:extLst>
              <a:ext uri="{FF2B5EF4-FFF2-40B4-BE49-F238E27FC236}">
                <a16:creationId xmlns:a16="http://schemas.microsoft.com/office/drawing/2014/main" id="{38474C0F-D13B-4AEF-878E-4B0022A317CA}"/>
              </a:ext>
            </a:extLst>
          </p:cNvPr>
          <p:cNvGrpSpPr/>
          <p:nvPr/>
        </p:nvGrpSpPr>
        <p:grpSpPr>
          <a:xfrm>
            <a:off x="7136554" y="4115542"/>
            <a:ext cx="547765" cy="624514"/>
            <a:chOff x="6977990" y="3646545"/>
            <a:chExt cx="547765" cy="624514"/>
          </a:xfrm>
          <a:effectLst>
            <a:outerShdw blurRad="50800" dist="38100" dir="2700000" algn="tl" rotWithShape="0">
              <a:prstClr val="black">
                <a:alpha val="40000"/>
              </a:prstClr>
            </a:outerShdw>
          </a:effectLst>
        </p:grpSpPr>
        <p:grpSp>
          <p:nvGrpSpPr>
            <p:cNvPr id="69" name="Group 68">
              <a:extLst>
                <a:ext uri="{FF2B5EF4-FFF2-40B4-BE49-F238E27FC236}">
                  <a16:creationId xmlns:a16="http://schemas.microsoft.com/office/drawing/2014/main" id="{A3DBFB62-14C7-4077-A3B4-A7E4EB96D7D3}"/>
                </a:ext>
              </a:extLst>
            </p:cNvPr>
            <p:cNvGrpSpPr/>
            <p:nvPr/>
          </p:nvGrpSpPr>
          <p:grpSpPr>
            <a:xfrm>
              <a:off x="6977990" y="3646545"/>
              <a:ext cx="333356" cy="624514"/>
              <a:chOff x="6977990" y="3646544"/>
              <a:chExt cx="457200" cy="856525"/>
            </a:xfrm>
          </p:grpSpPr>
          <p:cxnSp>
            <p:nvCxnSpPr>
              <p:cNvPr id="73" name="Straight Connector 72">
                <a:extLst>
                  <a:ext uri="{FF2B5EF4-FFF2-40B4-BE49-F238E27FC236}">
                    <a16:creationId xmlns:a16="http://schemas.microsoft.com/office/drawing/2014/main" id="{5FD57053-EAEA-447B-B936-374BFCC1C43E}"/>
                  </a:ext>
                </a:extLst>
              </p:cNvPr>
              <p:cNvCxnSpPr/>
              <p:nvPr/>
            </p:nvCxnSpPr>
            <p:spPr>
              <a:xfrm>
                <a:off x="6977990" y="3646544"/>
                <a:ext cx="457200" cy="457200"/>
              </a:xfrm>
              <a:prstGeom prst="line">
                <a:avLst/>
              </a:prstGeom>
              <a:ln w="76200">
                <a:solidFill>
                  <a:srgbClr val="756458"/>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52BC6FB-C528-4A50-A0BF-1AC67A278ACF}"/>
                  </a:ext>
                </a:extLst>
              </p:cNvPr>
              <p:cNvCxnSpPr>
                <a:cxnSpLocks/>
              </p:cNvCxnSpPr>
              <p:nvPr/>
            </p:nvCxnSpPr>
            <p:spPr>
              <a:xfrm flipV="1">
                <a:off x="6977990" y="4045869"/>
                <a:ext cx="457200" cy="457200"/>
              </a:xfrm>
              <a:prstGeom prst="line">
                <a:avLst/>
              </a:prstGeom>
              <a:ln w="76200">
                <a:solidFill>
                  <a:srgbClr val="756458"/>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96D0F263-7AAE-471C-A83E-E17855439788}"/>
                </a:ext>
              </a:extLst>
            </p:cNvPr>
            <p:cNvGrpSpPr/>
            <p:nvPr/>
          </p:nvGrpSpPr>
          <p:grpSpPr>
            <a:xfrm>
              <a:off x="7311346" y="3767375"/>
              <a:ext cx="214409" cy="390526"/>
              <a:chOff x="7311346" y="3767375"/>
              <a:chExt cx="214409" cy="390526"/>
            </a:xfrm>
          </p:grpSpPr>
          <p:cxnSp>
            <p:nvCxnSpPr>
              <p:cNvPr id="71" name="Straight Connector 70">
                <a:extLst>
                  <a:ext uri="{FF2B5EF4-FFF2-40B4-BE49-F238E27FC236}">
                    <a16:creationId xmlns:a16="http://schemas.microsoft.com/office/drawing/2014/main" id="{EF468FCF-209A-4F0A-8C7E-30D5ACE2B79A}"/>
                  </a:ext>
                </a:extLst>
              </p:cNvPr>
              <p:cNvCxnSpPr/>
              <p:nvPr/>
            </p:nvCxnSpPr>
            <p:spPr>
              <a:xfrm>
                <a:off x="7311346" y="3767375"/>
                <a:ext cx="214409" cy="214409"/>
              </a:xfrm>
              <a:prstGeom prst="line">
                <a:avLst/>
              </a:prstGeom>
              <a:ln w="57150">
                <a:solidFill>
                  <a:srgbClr val="75645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9341B2E-7E2C-48C4-9B48-128D756B4B49}"/>
                  </a:ext>
                </a:extLst>
              </p:cNvPr>
              <p:cNvCxnSpPr>
                <a:cxnSpLocks/>
              </p:cNvCxnSpPr>
              <p:nvPr/>
            </p:nvCxnSpPr>
            <p:spPr>
              <a:xfrm flipV="1">
                <a:off x="7311346" y="3943492"/>
                <a:ext cx="214409" cy="214409"/>
              </a:xfrm>
              <a:prstGeom prst="line">
                <a:avLst/>
              </a:prstGeom>
              <a:ln w="57150">
                <a:solidFill>
                  <a:srgbClr val="756458"/>
                </a:solidFill>
              </a:ln>
            </p:spPr>
            <p:style>
              <a:lnRef idx="1">
                <a:schemeClr val="accent1"/>
              </a:lnRef>
              <a:fillRef idx="0">
                <a:schemeClr val="accent1"/>
              </a:fillRef>
              <a:effectRef idx="0">
                <a:schemeClr val="accent1"/>
              </a:effectRef>
              <a:fontRef idx="minor">
                <a:schemeClr val="tx1"/>
              </a:fontRef>
            </p:style>
          </p:cxnSp>
        </p:grpSp>
      </p:grpSp>
      <p:sp>
        <p:nvSpPr>
          <p:cNvPr id="2" name="Slide Number Placeholder 1">
            <a:extLst>
              <a:ext uri="{FF2B5EF4-FFF2-40B4-BE49-F238E27FC236}">
                <a16:creationId xmlns:a16="http://schemas.microsoft.com/office/drawing/2014/main" id="{6EA62FC3-D59A-44F4-9C75-02D3D02E6731}"/>
              </a:ext>
            </a:extLst>
          </p:cNvPr>
          <p:cNvSpPr>
            <a:spLocks noGrp="1"/>
          </p:cNvSpPr>
          <p:nvPr>
            <p:ph type="sldNum" sz="quarter" idx="12"/>
          </p:nvPr>
        </p:nvSpPr>
        <p:spPr/>
        <p:txBody>
          <a:bodyPr/>
          <a:lstStyle/>
          <a:p>
            <a:fld id="{D5BA094D-3DE0-41B4-A029-1B668B87A39B}" type="slidenum">
              <a:rPr lang="en-US" smtClean="0"/>
              <a:t>15</a:t>
            </a:fld>
            <a:endParaRPr lang="en-US"/>
          </a:p>
        </p:txBody>
      </p:sp>
    </p:spTree>
    <p:extLst>
      <p:ext uri="{BB962C8B-B14F-4D97-AF65-F5344CB8AC3E}">
        <p14:creationId xmlns:p14="http://schemas.microsoft.com/office/powerpoint/2010/main" val="4177284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ave 2">
            <a:extLst>
              <a:ext uri="{FF2B5EF4-FFF2-40B4-BE49-F238E27FC236}">
                <a16:creationId xmlns:a16="http://schemas.microsoft.com/office/drawing/2014/main" id="{06A1690D-3118-419F-B470-3B3BBD4A541D}"/>
              </a:ext>
            </a:extLst>
          </p:cNvPr>
          <p:cNvSpPr/>
          <p:nvPr/>
        </p:nvSpPr>
        <p:spPr>
          <a:xfrm>
            <a:off x="653469" y="913167"/>
            <a:ext cx="2834640" cy="274320"/>
          </a:xfrm>
          <a:prstGeom prst="wave">
            <a:avLst>
              <a:gd name="adj1" fmla="val 12500"/>
              <a:gd name="adj2" fmla="val -249"/>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CB0F5-937C-45A4-B929-6DAAD0B81623}"/>
              </a:ext>
            </a:extLst>
          </p:cNvPr>
          <p:cNvSpPr txBox="1">
            <a:spLocks/>
          </p:cNvSpPr>
          <p:nvPr/>
        </p:nvSpPr>
        <p:spPr>
          <a:xfrm>
            <a:off x="627459" y="532230"/>
            <a:ext cx="11430000"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756458"/>
                </a:solidFill>
                <a:latin typeface="Verdana" panose="020B0604030504040204" pitchFamily="34" charset="0"/>
                <a:ea typeface="Verdana" panose="020B0604030504040204" pitchFamily="34" charset="0"/>
                <a:cs typeface="Segoe UI" panose="020B0502040204020203" pitchFamily="34" charset="0"/>
              </a:rPr>
              <a:t>MUA SẮM</a:t>
            </a:r>
          </a:p>
        </p:txBody>
      </p:sp>
      <p:sp>
        <p:nvSpPr>
          <p:cNvPr id="14" name="TextBox 13">
            <a:extLst>
              <a:ext uri="{FF2B5EF4-FFF2-40B4-BE49-F238E27FC236}">
                <a16:creationId xmlns:a16="http://schemas.microsoft.com/office/drawing/2014/main" id="{AFD931C0-1A86-4920-86C7-896F9A6CB1B2}"/>
              </a:ext>
            </a:extLst>
          </p:cNvPr>
          <p:cNvSpPr txBox="1"/>
          <p:nvPr/>
        </p:nvSpPr>
        <p:spPr>
          <a:xfrm>
            <a:off x="627458" y="1554480"/>
            <a:ext cx="10515600" cy="4686732"/>
          </a:xfrm>
          <a:prstGeom prst="rect">
            <a:avLst/>
          </a:prstGeom>
          <a:noFill/>
        </p:spPr>
        <p:txBody>
          <a:bodyPr wrap="square" rtlCol="0">
            <a:spAutoFit/>
          </a:bodyPr>
          <a:lstStyle/>
          <a:p>
            <a:pPr algn="just">
              <a:lnSpc>
                <a:spcPct val="114000"/>
              </a:lnSpc>
              <a:spcBef>
                <a:spcPts val="600"/>
              </a:spcBef>
            </a:pPr>
            <a:r>
              <a:rPr lang="en-US" sz="2000" b="1">
                <a:solidFill>
                  <a:srgbClr val="756458"/>
                </a:solidFill>
                <a:latin typeface="Verdana" panose="020B0604030504040204" pitchFamily="34" charset="0"/>
                <a:ea typeface="Verdana" panose="020B0604030504040204" pitchFamily="34" charset="0"/>
              </a:rPr>
              <a:t>1. Mua hàng</a:t>
            </a:r>
          </a:p>
          <a:p>
            <a:pPr marL="342900" indent="-342900" algn="just">
              <a:lnSpc>
                <a:spcPct val="114000"/>
              </a:lnSpc>
              <a:spcBef>
                <a:spcPts val="600"/>
              </a:spcBef>
              <a:buFont typeface="Wingdings" panose="05000000000000000000" pitchFamily="2" charset="2"/>
              <a:buChar char="§"/>
            </a:pPr>
            <a:r>
              <a:rPr lang="en-US" sz="2000">
                <a:solidFill>
                  <a:srgbClr val="756458"/>
                </a:solidFill>
                <a:latin typeface="Verdana" panose="020B0604030504040204" pitchFamily="34" charset="0"/>
                <a:ea typeface="Verdana" panose="020B0604030504040204" pitchFamily="34" charset="0"/>
              </a:rPr>
              <a:t>Nguyên vật liệu trực tiếp.</a:t>
            </a:r>
          </a:p>
          <a:p>
            <a:pPr marL="342900" indent="-342900" algn="just">
              <a:lnSpc>
                <a:spcPct val="114000"/>
              </a:lnSpc>
              <a:spcBef>
                <a:spcPts val="600"/>
              </a:spcBef>
              <a:buFont typeface="Wingdings" panose="05000000000000000000" pitchFamily="2" charset="2"/>
              <a:buChar char="§"/>
            </a:pPr>
            <a:endParaRPr lang="en-US" sz="2000">
              <a:solidFill>
                <a:srgbClr val="756458"/>
              </a:solidFill>
              <a:latin typeface="Verdana" panose="020B0604030504040204" pitchFamily="34" charset="0"/>
              <a:ea typeface="Verdana" panose="020B0604030504040204" pitchFamily="34" charset="0"/>
            </a:endParaRPr>
          </a:p>
          <a:p>
            <a:pPr marL="342900" indent="-342900" algn="just">
              <a:lnSpc>
                <a:spcPct val="114000"/>
              </a:lnSpc>
              <a:spcBef>
                <a:spcPts val="600"/>
              </a:spcBef>
              <a:buFont typeface="Wingdings" panose="05000000000000000000" pitchFamily="2" charset="2"/>
              <a:buChar char="§"/>
            </a:pPr>
            <a:endParaRPr lang="en-US" sz="2000">
              <a:solidFill>
                <a:srgbClr val="756458"/>
              </a:solidFill>
              <a:latin typeface="Verdana" panose="020B0604030504040204" pitchFamily="34" charset="0"/>
              <a:ea typeface="Verdana" panose="020B0604030504040204" pitchFamily="34" charset="0"/>
            </a:endParaRPr>
          </a:p>
          <a:p>
            <a:pPr marL="342900" indent="-342900" algn="just">
              <a:lnSpc>
                <a:spcPct val="114000"/>
              </a:lnSpc>
              <a:spcBef>
                <a:spcPts val="600"/>
              </a:spcBef>
              <a:buFont typeface="Wingdings" panose="05000000000000000000" pitchFamily="2" charset="2"/>
              <a:buChar char="§"/>
            </a:pPr>
            <a:endParaRPr lang="en-US" sz="2000">
              <a:solidFill>
                <a:srgbClr val="756458"/>
              </a:solidFill>
              <a:latin typeface="Verdana" panose="020B0604030504040204" pitchFamily="34" charset="0"/>
              <a:ea typeface="Verdana" panose="020B0604030504040204" pitchFamily="34" charset="0"/>
            </a:endParaRPr>
          </a:p>
          <a:p>
            <a:pPr marL="342900" indent="-342900" algn="just">
              <a:lnSpc>
                <a:spcPct val="114000"/>
              </a:lnSpc>
              <a:spcBef>
                <a:spcPts val="600"/>
              </a:spcBef>
              <a:buFont typeface="Wingdings" panose="05000000000000000000" pitchFamily="2" charset="2"/>
              <a:buChar char="§"/>
            </a:pPr>
            <a:endParaRPr lang="en-US" sz="2000">
              <a:solidFill>
                <a:srgbClr val="756458"/>
              </a:solidFill>
              <a:latin typeface="Verdana" panose="020B0604030504040204" pitchFamily="34" charset="0"/>
              <a:ea typeface="Verdana" panose="020B0604030504040204" pitchFamily="34" charset="0"/>
            </a:endParaRPr>
          </a:p>
          <a:p>
            <a:pPr algn="just">
              <a:lnSpc>
                <a:spcPct val="114000"/>
              </a:lnSpc>
              <a:spcBef>
                <a:spcPts val="600"/>
              </a:spcBef>
            </a:pPr>
            <a:endParaRPr lang="en-US" sz="2000">
              <a:solidFill>
                <a:srgbClr val="756458"/>
              </a:solidFill>
              <a:latin typeface="Verdana" panose="020B0604030504040204" pitchFamily="34" charset="0"/>
              <a:ea typeface="Verdana" panose="020B0604030504040204" pitchFamily="34" charset="0"/>
            </a:endParaRPr>
          </a:p>
          <a:p>
            <a:pPr marL="342900" indent="-342900" algn="just">
              <a:lnSpc>
                <a:spcPct val="114000"/>
              </a:lnSpc>
              <a:spcBef>
                <a:spcPts val="600"/>
              </a:spcBef>
              <a:buFont typeface="Wingdings" panose="05000000000000000000" pitchFamily="2" charset="2"/>
              <a:buChar char="§"/>
            </a:pPr>
            <a:endParaRPr lang="en-US" sz="2000">
              <a:solidFill>
                <a:srgbClr val="756458"/>
              </a:solidFill>
              <a:latin typeface="Verdana" panose="020B0604030504040204" pitchFamily="34" charset="0"/>
              <a:ea typeface="Verdana" panose="020B0604030504040204" pitchFamily="34" charset="0"/>
            </a:endParaRPr>
          </a:p>
          <a:p>
            <a:pPr marL="342900" indent="-342900" algn="just">
              <a:lnSpc>
                <a:spcPct val="114000"/>
              </a:lnSpc>
              <a:spcBef>
                <a:spcPts val="600"/>
              </a:spcBef>
              <a:buFont typeface="Wingdings" panose="05000000000000000000" pitchFamily="2" charset="2"/>
              <a:buChar char="§"/>
            </a:pPr>
            <a:endParaRPr lang="en-US" sz="2000">
              <a:solidFill>
                <a:srgbClr val="756458"/>
              </a:solidFill>
              <a:latin typeface="Verdana" panose="020B0604030504040204" pitchFamily="34" charset="0"/>
              <a:ea typeface="Verdana" panose="020B0604030504040204" pitchFamily="34" charset="0"/>
            </a:endParaRPr>
          </a:p>
          <a:p>
            <a:pPr algn="just">
              <a:lnSpc>
                <a:spcPct val="114000"/>
              </a:lnSpc>
              <a:spcBef>
                <a:spcPts val="600"/>
              </a:spcBef>
            </a:pPr>
            <a:endParaRPr lang="en-US" sz="2000">
              <a:solidFill>
                <a:srgbClr val="756458"/>
              </a:solidFill>
              <a:latin typeface="Verdana" panose="020B0604030504040204" pitchFamily="34" charset="0"/>
              <a:ea typeface="Verdana" panose="020B0604030504040204" pitchFamily="34" charset="0"/>
            </a:endParaRPr>
          </a:p>
          <a:p>
            <a:pPr marL="342900" indent="-342900" algn="just">
              <a:lnSpc>
                <a:spcPct val="114000"/>
              </a:lnSpc>
              <a:spcBef>
                <a:spcPts val="600"/>
              </a:spcBef>
              <a:buFont typeface="Wingdings" panose="05000000000000000000" pitchFamily="2" charset="2"/>
              <a:buChar char="§"/>
            </a:pPr>
            <a:r>
              <a:rPr lang="en-US" sz="2000">
                <a:solidFill>
                  <a:srgbClr val="756458"/>
                </a:solidFill>
                <a:latin typeface="Verdana" panose="020B0604030504040204" pitchFamily="34" charset="0"/>
                <a:ea typeface="Verdana" panose="020B0604030504040204" pitchFamily="34" charset="0"/>
              </a:rPr>
              <a:t>Dịch vụ MRO.</a:t>
            </a:r>
          </a:p>
        </p:txBody>
      </p:sp>
      <p:grpSp>
        <p:nvGrpSpPr>
          <p:cNvPr id="5" name="Group 4">
            <a:extLst>
              <a:ext uri="{FF2B5EF4-FFF2-40B4-BE49-F238E27FC236}">
                <a16:creationId xmlns:a16="http://schemas.microsoft.com/office/drawing/2014/main" id="{5B9A92FA-C091-443E-B283-484EE26758B1}"/>
              </a:ext>
            </a:extLst>
          </p:cNvPr>
          <p:cNvGrpSpPr/>
          <p:nvPr/>
        </p:nvGrpSpPr>
        <p:grpSpPr>
          <a:xfrm>
            <a:off x="1295400" y="2465831"/>
            <a:ext cx="9601200" cy="3291840"/>
            <a:chOff x="0" y="0"/>
            <a:chExt cx="5760720" cy="2552700"/>
          </a:xfrm>
          <a:solidFill>
            <a:srgbClr val="E5D0C3"/>
          </a:solidFill>
        </p:grpSpPr>
        <p:cxnSp>
          <p:nvCxnSpPr>
            <p:cNvPr id="6" name="Straight Arrow Connector 5">
              <a:extLst>
                <a:ext uri="{FF2B5EF4-FFF2-40B4-BE49-F238E27FC236}">
                  <a16:creationId xmlns:a16="http://schemas.microsoft.com/office/drawing/2014/main" id="{04DC2F1A-13A8-403C-B6ED-63E8A4AE2244}"/>
                </a:ext>
              </a:extLst>
            </p:cNvPr>
            <p:cNvCxnSpPr/>
            <p:nvPr/>
          </p:nvCxnSpPr>
          <p:spPr>
            <a:xfrm>
              <a:off x="1097280" y="434340"/>
              <a:ext cx="457200" cy="0"/>
            </a:xfrm>
            <a:prstGeom prst="straightConnector1">
              <a:avLst/>
            </a:prstGeom>
            <a:grpFill/>
            <a:ln w="19050">
              <a:solidFill>
                <a:srgbClr val="756458"/>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6F2A8D9-B8D1-4291-B6A7-08B23FE40E72}"/>
                </a:ext>
              </a:extLst>
            </p:cNvPr>
            <p:cNvCxnSpPr/>
            <p:nvPr/>
          </p:nvCxnSpPr>
          <p:spPr>
            <a:xfrm>
              <a:off x="1097280" y="1440180"/>
              <a:ext cx="457200" cy="0"/>
            </a:xfrm>
            <a:prstGeom prst="straightConnector1">
              <a:avLst/>
            </a:prstGeom>
            <a:grpFill/>
            <a:ln w="19050">
              <a:solidFill>
                <a:srgbClr val="756458"/>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5B1B124-C38E-4B39-9E8E-33949C364603}"/>
                </a:ext>
              </a:extLst>
            </p:cNvPr>
            <p:cNvGrpSpPr/>
            <p:nvPr/>
          </p:nvGrpSpPr>
          <p:grpSpPr>
            <a:xfrm>
              <a:off x="0" y="0"/>
              <a:ext cx="5760720" cy="2552700"/>
              <a:chOff x="0" y="0"/>
              <a:chExt cx="5760720" cy="2552700"/>
            </a:xfrm>
            <a:grpFill/>
          </p:grpSpPr>
          <p:sp>
            <p:nvSpPr>
              <p:cNvPr id="12" name="Rectangle: Rounded Corners 11">
                <a:extLst>
                  <a:ext uri="{FF2B5EF4-FFF2-40B4-BE49-F238E27FC236}">
                    <a16:creationId xmlns:a16="http://schemas.microsoft.com/office/drawing/2014/main" id="{9DA67A53-92CC-40A6-90C1-F53BF5421ABE}"/>
                  </a:ext>
                </a:extLst>
              </p:cNvPr>
              <p:cNvSpPr/>
              <p:nvPr/>
            </p:nvSpPr>
            <p:spPr>
              <a:xfrm>
                <a:off x="0" y="0"/>
                <a:ext cx="1097280" cy="822960"/>
              </a:xfrm>
              <a:prstGeom prst="roundRect">
                <a:avLst/>
              </a:prstGeom>
              <a:grpFill/>
              <a:ln w="1905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ct val="114000"/>
                  </a:lnSpc>
                </a:pPr>
                <a:r>
                  <a:rPr lang="en-US" b="1">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Người trồng</a:t>
                </a:r>
                <a:endParaRPr lang="en-US">
                  <a:solidFill>
                    <a:srgbClr val="756458"/>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ctr">
                  <a:lnSpc>
                    <a:spcPct val="114000"/>
                  </a:lnSpc>
                </a:pPr>
                <a:r>
                  <a:rPr lang="en-US" b="1">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cà phê</a:t>
                </a:r>
                <a:endParaRPr lang="en-US">
                  <a:solidFill>
                    <a:srgbClr val="756458"/>
                  </a:solidFill>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3B444028-BDEA-49DF-A737-E1B085439EA0}"/>
                  </a:ext>
                </a:extLst>
              </p:cNvPr>
              <p:cNvSpPr/>
              <p:nvPr/>
            </p:nvSpPr>
            <p:spPr>
              <a:xfrm>
                <a:off x="1554480" y="7620"/>
                <a:ext cx="1097280" cy="822960"/>
              </a:xfrm>
              <a:prstGeom prst="roundRect">
                <a:avLst/>
              </a:prstGeom>
              <a:grpFill/>
              <a:ln w="1905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ct val="114000"/>
                  </a:lnSpc>
                </a:pPr>
                <a:r>
                  <a:rPr lang="en-US" b="1">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Công ty</a:t>
                </a:r>
                <a:endParaRPr lang="en-US">
                  <a:solidFill>
                    <a:srgbClr val="756458"/>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ctr">
                  <a:lnSpc>
                    <a:spcPct val="114000"/>
                  </a:lnSpc>
                </a:pPr>
                <a:r>
                  <a:rPr lang="en-US" b="1">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sơ chế</a:t>
                </a:r>
                <a:endParaRPr lang="en-US">
                  <a:solidFill>
                    <a:srgbClr val="756458"/>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ctr">
                  <a:lnSpc>
                    <a:spcPct val="114000"/>
                  </a:lnSpc>
                </a:pPr>
                <a:r>
                  <a:rPr lang="en-US" b="1">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cà phê hạt</a:t>
                </a:r>
                <a:endParaRPr lang="en-US">
                  <a:solidFill>
                    <a:srgbClr val="756458"/>
                  </a:solidFill>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9507B552-4AD4-4FD1-94A7-EE86B973E752}"/>
                  </a:ext>
                </a:extLst>
              </p:cNvPr>
              <p:cNvSpPr/>
              <p:nvPr/>
            </p:nvSpPr>
            <p:spPr>
              <a:xfrm>
                <a:off x="0" y="1021080"/>
                <a:ext cx="1097280" cy="822960"/>
              </a:xfrm>
              <a:prstGeom prst="roundRect">
                <a:avLst/>
              </a:prstGeom>
              <a:grpFill/>
              <a:ln w="1905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ct val="114000"/>
                  </a:lnSpc>
                </a:pPr>
                <a:r>
                  <a:rPr lang="en-US" b="1">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Công ty</a:t>
                </a:r>
                <a:endParaRPr lang="en-US">
                  <a:solidFill>
                    <a:srgbClr val="756458"/>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ctr">
                  <a:lnSpc>
                    <a:spcPct val="114000"/>
                  </a:lnSpc>
                </a:pPr>
                <a:r>
                  <a:rPr lang="en-US" b="1">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hóa chất</a:t>
                </a:r>
                <a:endParaRPr lang="en-US">
                  <a:solidFill>
                    <a:srgbClr val="756458"/>
                  </a:solidFill>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1319F6BC-B967-41A9-B307-DD52FC200B5A}"/>
                  </a:ext>
                </a:extLst>
              </p:cNvPr>
              <p:cNvSpPr/>
              <p:nvPr/>
            </p:nvSpPr>
            <p:spPr>
              <a:xfrm>
                <a:off x="1554480" y="1021080"/>
                <a:ext cx="1097280" cy="822960"/>
              </a:xfrm>
              <a:prstGeom prst="roundRect">
                <a:avLst/>
              </a:prstGeom>
              <a:grpFill/>
              <a:ln w="1905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ct val="114000"/>
                  </a:lnSpc>
                </a:pPr>
                <a:r>
                  <a:rPr lang="en-US" b="1">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Công ty</a:t>
                </a:r>
                <a:endParaRPr lang="en-US">
                  <a:solidFill>
                    <a:srgbClr val="756458"/>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ctr">
                  <a:lnSpc>
                    <a:spcPct val="114000"/>
                  </a:lnSpc>
                </a:pPr>
                <a:r>
                  <a:rPr lang="en-US" b="1">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sản xuất</a:t>
                </a:r>
                <a:endParaRPr lang="en-US">
                  <a:solidFill>
                    <a:srgbClr val="756458"/>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ctr">
                  <a:lnSpc>
                    <a:spcPct val="114000"/>
                  </a:lnSpc>
                </a:pPr>
                <a:r>
                  <a:rPr lang="en-US" b="1">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bao bì</a:t>
                </a:r>
                <a:endParaRPr lang="en-US">
                  <a:solidFill>
                    <a:srgbClr val="756458"/>
                  </a:solidFill>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6D7C229D-183E-4598-9F58-D228622A6460}"/>
                  </a:ext>
                </a:extLst>
              </p:cNvPr>
              <p:cNvSpPr/>
              <p:nvPr/>
            </p:nvSpPr>
            <p:spPr>
              <a:xfrm>
                <a:off x="3108960" y="502920"/>
                <a:ext cx="1097280" cy="822960"/>
              </a:xfrm>
              <a:prstGeom prst="roundRect">
                <a:avLst/>
              </a:prstGeom>
              <a:solidFill>
                <a:srgbClr val="756458"/>
              </a:solidFill>
              <a:ln w="1905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ct val="114000"/>
                  </a:lnSpc>
                </a:pPr>
                <a:r>
                  <a:rPr lang="en-US" b="1">
                    <a:solidFill>
                      <a:srgbClr val="E5D0C3"/>
                    </a:solidFill>
                    <a:effectLst/>
                    <a:latin typeface="Verdana" panose="020B0604030504040204" pitchFamily="34" charset="0"/>
                    <a:ea typeface="Verdana" panose="020B0604030504040204" pitchFamily="34" charset="0"/>
                    <a:cs typeface="Times New Roman" panose="02020603050405020304" pitchFamily="18" charset="0"/>
                  </a:rPr>
                  <a:t>Công ty</a:t>
                </a:r>
                <a:endParaRPr lang="en-US">
                  <a:solidFill>
                    <a:srgbClr val="E5D0C3"/>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ctr">
                  <a:lnSpc>
                    <a:spcPct val="114000"/>
                  </a:lnSpc>
                </a:pPr>
                <a:r>
                  <a:rPr lang="en-US" b="1">
                    <a:solidFill>
                      <a:srgbClr val="E5D0C3"/>
                    </a:solidFill>
                    <a:effectLst/>
                    <a:latin typeface="Verdana" panose="020B0604030504040204" pitchFamily="34" charset="0"/>
                    <a:ea typeface="Verdana" panose="020B0604030504040204" pitchFamily="34" charset="0"/>
                    <a:cs typeface="Times New Roman" panose="02020603050405020304" pitchFamily="18" charset="0"/>
                  </a:rPr>
                  <a:t>cà phê Trung</a:t>
                </a:r>
                <a:endParaRPr lang="en-US">
                  <a:solidFill>
                    <a:srgbClr val="E5D0C3"/>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ctr">
                  <a:lnSpc>
                    <a:spcPct val="114000"/>
                  </a:lnSpc>
                </a:pPr>
                <a:r>
                  <a:rPr lang="en-US" b="1">
                    <a:solidFill>
                      <a:srgbClr val="E5D0C3"/>
                    </a:solidFill>
                    <a:effectLst/>
                    <a:latin typeface="Verdana" panose="020B0604030504040204" pitchFamily="34" charset="0"/>
                    <a:ea typeface="Verdana" panose="020B0604030504040204" pitchFamily="34" charset="0"/>
                    <a:cs typeface="Times New Roman" panose="02020603050405020304" pitchFamily="18" charset="0"/>
                  </a:rPr>
                  <a:t>Nguyên</a:t>
                </a:r>
                <a:endParaRPr lang="en-US">
                  <a:solidFill>
                    <a:srgbClr val="E5D0C3"/>
                  </a:solidFill>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54405478-F681-411D-8B65-2C137AFE1251}"/>
                  </a:ext>
                </a:extLst>
              </p:cNvPr>
              <p:cNvSpPr/>
              <p:nvPr/>
            </p:nvSpPr>
            <p:spPr>
              <a:xfrm>
                <a:off x="4663440" y="495300"/>
                <a:ext cx="1097280" cy="822960"/>
              </a:xfrm>
              <a:prstGeom prst="roundRect">
                <a:avLst/>
              </a:prstGeom>
              <a:solidFill>
                <a:srgbClr val="756458"/>
              </a:solidFill>
              <a:ln w="1905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ct val="114000"/>
                  </a:lnSpc>
                </a:pPr>
                <a:r>
                  <a:rPr lang="en-US" b="1">
                    <a:solidFill>
                      <a:srgbClr val="E5D0C3"/>
                    </a:solidFill>
                    <a:effectLst/>
                    <a:latin typeface="Verdana" panose="020B0604030504040204" pitchFamily="34" charset="0"/>
                    <a:ea typeface="Verdana" panose="020B0604030504040204" pitchFamily="34" charset="0"/>
                    <a:cs typeface="Times New Roman" panose="02020603050405020304" pitchFamily="18" charset="0"/>
                  </a:rPr>
                  <a:t>Nhà phân</a:t>
                </a:r>
                <a:endParaRPr lang="en-US">
                  <a:solidFill>
                    <a:srgbClr val="E5D0C3"/>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ctr">
                  <a:lnSpc>
                    <a:spcPct val="114000"/>
                  </a:lnSpc>
                </a:pPr>
                <a:r>
                  <a:rPr lang="en-US" b="1">
                    <a:solidFill>
                      <a:srgbClr val="E5D0C3"/>
                    </a:solidFill>
                    <a:effectLst/>
                    <a:latin typeface="Verdana" panose="020B0604030504040204" pitchFamily="34" charset="0"/>
                    <a:ea typeface="Verdana" panose="020B0604030504040204" pitchFamily="34" charset="0"/>
                    <a:cs typeface="Times New Roman" panose="02020603050405020304" pitchFamily="18" charset="0"/>
                  </a:rPr>
                  <a:t>phối cà phê</a:t>
                </a:r>
                <a:endParaRPr lang="en-US">
                  <a:solidFill>
                    <a:srgbClr val="E5D0C3"/>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ctr">
                  <a:lnSpc>
                    <a:spcPct val="114000"/>
                  </a:lnSpc>
                </a:pPr>
                <a:r>
                  <a:rPr lang="en-US" b="1">
                    <a:solidFill>
                      <a:srgbClr val="E5D0C3"/>
                    </a:solidFill>
                    <a:effectLst/>
                    <a:latin typeface="Verdana" panose="020B0604030504040204" pitchFamily="34" charset="0"/>
                    <a:ea typeface="Verdana" panose="020B0604030504040204" pitchFamily="34" charset="0"/>
                    <a:cs typeface="Times New Roman" panose="02020603050405020304" pitchFamily="18" charset="0"/>
                  </a:rPr>
                  <a:t>hòa tan</a:t>
                </a:r>
                <a:endParaRPr lang="en-US">
                  <a:solidFill>
                    <a:srgbClr val="E5D0C3"/>
                  </a:solidFill>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0DA1BF61-4E1D-42C3-8722-7223524739EC}"/>
                  </a:ext>
                </a:extLst>
              </p:cNvPr>
              <p:cNvSpPr/>
              <p:nvPr/>
            </p:nvSpPr>
            <p:spPr>
              <a:xfrm>
                <a:off x="3108960" y="1729740"/>
                <a:ext cx="1097280" cy="822960"/>
              </a:xfrm>
              <a:prstGeom prst="roundRect">
                <a:avLst/>
              </a:prstGeom>
              <a:solidFill>
                <a:srgbClr val="756458"/>
              </a:solidFill>
              <a:ln w="1905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ct val="114000"/>
                  </a:lnSpc>
                </a:pPr>
                <a:r>
                  <a:rPr lang="en-US" b="1">
                    <a:solidFill>
                      <a:srgbClr val="E5D0C3"/>
                    </a:solidFill>
                    <a:effectLst/>
                    <a:latin typeface="Verdana" panose="020B0604030504040204" pitchFamily="34" charset="0"/>
                    <a:ea typeface="Verdana" panose="020B0604030504040204" pitchFamily="34" charset="0"/>
                    <a:cs typeface="Times New Roman" panose="02020603050405020304" pitchFamily="18" charset="0"/>
                  </a:rPr>
                  <a:t>Nhà phân</a:t>
                </a:r>
                <a:endParaRPr lang="en-US">
                  <a:solidFill>
                    <a:srgbClr val="E5D0C3"/>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ctr">
                  <a:lnSpc>
                    <a:spcPct val="114000"/>
                  </a:lnSpc>
                </a:pPr>
                <a:r>
                  <a:rPr lang="en-US" b="1">
                    <a:solidFill>
                      <a:srgbClr val="E5D0C3"/>
                    </a:solidFill>
                    <a:effectLst/>
                    <a:latin typeface="Verdana" panose="020B0604030504040204" pitchFamily="34" charset="0"/>
                    <a:ea typeface="Verdana" panose="020B0604030504040204" pitchFamily="34" charset="0"/>
                    <a:cs typeface="Times New Roman" panose="02020603050405020304" pitchFamily="18" charset="0"/>
                  </a:rPr>
                  <a:t>phối</a:t>
                </a:r>
                <a:endParaRPr lang="en-US">
                  <a:solidFill>
                    <a:srgbClr val="E5D0C3"/>
                  </a:solidFill>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90989377-CC9B-4B10-8727-AED477B632CC}"/>
                  </a:ext>
                </a:extLst>
              </p:cNvPr>
              <p:cNvSpPr/>
              <p:nvPr/>
            </p:nvSpPr>
            <p:spPr>
              <a:xfrm>
                <a:off x="4663440" y="1714500"/>
                <a:ext cx="1097280" cy="822960"/>
              </a:xfrm>
              <a:prstGeom prst="roundRect">
                <a:avLst/>
              </a:prstGeom>
              <a:solidFill>
                <a:srgbClr val="756458"/>
              </a:solidFill>
              <a:ln w="1905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ct val="114000"/>
                  </a:lnSpc>
                </a:pPr>
                <a:r>
                  <a:rPr lang="en-US" b="1">
                    <a:solidFill>
                      <a:srgbClr val="E5D0C3"/>
                    </a:solidFill>
                    <a:effectLst/>
                    <a:latin typeface="Verdana" panose="020B0604030504040204" pitchFamily="34" charset="0"/>
                    <a:ea typeface="Verdana" panose="020B0604030504040204" pitchFamily="34" charset="0"/>
                    <a:cs typeface="Times New Roman" panose="02020603050405020304" pitchFamily="18" charset="0"/>
                  </a:rPr>
                  <a:t>Khách hàng</a:t>
                </a:r>
                <a:endParaRPr lang="en-US">
                  <a:solidFill>
                    <a:srgbClr val="E5D0C3"/>
                  </a:solidFill>
                  <a:effectLst/>
                  <a:latin typeface="Verdana" panose="020B0604030504040204" pitchFamily="34" charset="0"/>
                  <a:ea typeface="Verdana" panose="020B0604030504040204" pitchFamily="34"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BB8E7C75-5835-4DA9-88C9-FF5E539BFB5A}"/>
                  </a:ext>
                </a:extLst>
              </p:cNvPr>
              <p:cNvCxnSpPr/>
              <p:nvPr/>
            </p:nvCxnSpPr>
            <p:spPr>
              <a:xfrm>
                <a:off x="2651760" y="434340"/>
                <a:ext cx="457200" cy="487680"/>
              </a:xfrm>
              <a:prstGeom prst="straightConnector1">
                <a:avLst/>
              </a:prstGeom>
              <a:grpFill/>
              <a:ln w="19050">
                <a:solidFill>
                  <a:srgbClr val="756458"/>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190836-7FD5-4A43-930C-A4833E973029}"/>
                  </a:ext>
                </a:extLst>
              </p:cNvPr>
              <p:cNvCxnSpPr/>
              <p:nvPr/>
            </p:nvCxnSpPr>
            <p:spPr>
              <a:xfrm flipV="1">
                <a:off x="2651760" y="922020"/>
                <a:ext cx="457200" cy="518160"/>
              </a:xfrm>
              <a:prstGeom prst="straightConnector1">
                <a:avLst/>
              </a:prstGeom>
              <a:grpFill/>
              <a:ln w="19050">
                <a:solidFill>
                  <a:srgbClr val="756458"/>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8F0EA9DF-C6AB-4696-8862-B3955FE404FF}"/>
                </a:ext>
              </a:extLst>
            </p:cNvPr>
            <p:cNvCxnSpPr/>
            <p:nvPr/>
          </p:nvCxnSpPr>
          <p:spPr>
            <a:xfrm>
              <a:off x="4206240" y="922020"/>
              <a:ext cx="457200" cy="0"/>
            </a:xfrm>
            <a:prstGeom prst="straightConnector1">
              <a:avLst/>
            </a:prstGeom>
            <a:grpFill/>
            <a:ln w="19050">
              <a:solidFill>
                <a:srgbClr val="756458"/>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6832D9A-0A71-49C2-8C32-ED5B073D0C45}"/>
                </a:ext>
              </a:extLst>
            </p:cNvPr>
            <p:cNvCxnSpPr/>
            <p:nvPr/>
          </p:nvCxnSpPr>
          <p:spPr>
            <a:xfrm>
              <a:off x="3649980" y="1333500"/>
              <a:ext cx="0" cy="396240"/>
            </a:xfrm>
            <a:prstGeom prst="straightConnector1">
              <a:avLst/>
            </a:prstGeom>
            <a:grpFill/>
            <a:ln w="19050">
              <a:solidFill>
                <a:srgbClr val="756458"/>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4B6FE1A-7914-4272-8328-87C47A9F7DA2}"/>
                </a:ext>
              </a:extLst>
            </p:cNvPr>
            <p:cNvCxnSpPr/>
            <p:nvPr/>
          </p:nvCxnSpPr>
          <p:spPr>
            <a:xfrm>
              <a:off x="4206240" y="2156460"/>
              <a:ext cx="457200" cy="0"/>
            </a:xfrm>
            <a:prstGeom prst="straightConnector1">
              <a:avLst/>
            </a:prstGeom>
            <a:grpFill/>
            <a:ln w="19050">
              <a:solidFill>
                <a:srgbClr val="756458"/>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457CB24-DC45-4B73-A0DB-406D679CCBAD}"/>
                </a:ext>
              </a:extLst>
            </p:cNvPr>
            <p:cNvCxnSpPr>
              <a:cxnSpLocks/>
            </p:cNvCxnSpPr>
            <p:nvPr/>
          </p:nvCxnSpPr>
          <p:spPr>
            <a:xfrm flipH="1">
              <a:off x="4147325" y="1247268"/>
              <a:ext cx="516115" cy="482472"/>
            </a:xfrm>
            <a:prstGeom prst="straightConnector1">
              <a:avLst/>
            </a:prstGeom>
            <a:grpFill/>
            <a:ln w="19050">
              <a:solidFill>
                <a:srgbClr val="756458"/>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91504F70-B1DD-4B5F-9F31-4E09AFA833D8}"/>
              </a:ext>
            </a:extLst>
          </p:cNvPr>
          <p:cNvSpPr>
            <a:spLocks noGrp="1"/>
          </p:cNvSpPr>
          <p:nvPr>
            <p:ph type="sldNum" sz="quarter" idx="12"/>
          </p:nvPr>
        </p:nvSpPr>
        <p:spPr/>
        <p:txBody>
          <a:bodyPr/>
          <a:lstStyle/>
          <a:p>
            <a:fld id="{D5BA094D-3DE0-41B4-A029-1B668B87A39B}" type="slidenum">
              <a:rPr lang="en-US" smtClean="0"/>
              <a:t>16</a:t>
            </a:fld>
            <a:endParaRPr lang="en-US"/>
          </a:p>
        </p:txBody>
      </p:sp>
    </p:spTree>
    <p:extLst>
      <p:ext uri="{BB962C8B-B14F-4D97-AF65-F5344CB8AC3E}">
        <p14:creationId xmlns:p14="http://schemas.microsoft.com/office/powerpoint/2010/main" val="27591207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ave 7">
            <a:extLst>
              <a:ext uri="{FF2B5EF4-FFF2-40B4-BE49-F238E27FC236}">
                <a16:creationId xmlns:a16="http://schemas.microsoft.com/office/drawing/2014/main" id="{ED6C6CC4-463B-4E6E-806C-41467A42CE97}"/>
              </a:ext>
            </a:extLst>
          </p:cNvPr>
          <p:cNvSpPr/>
          <p:nvPr/>
        </p:nvSpPr>
        <p:spPr>
          <a:xfrm>
            <a:off x="653469" y="913167"/>
            <a:ext cx="2834640" cy="274320"/>
          </a:xfrm>
          <a:prstGeom prst="wave">
            <a:avLst>
              <a:gd name="adj1" fmla="val 12500"/>
              <a:gd name="adj2" fmla="val -249"/>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75630EB-BBFD-4DE2-BE50-B62282C74002}"/>
              </a:ext>
            </a:extLst>
          </p:cNvPr>
          <p:cNvSpPr>
            <a:spLocks noChangeAspect="1"/>
          </p:cNvSpPr>
          <p:nvPr/>
        </p:nvSpPr>
        <p:spPr>
          <a:xfrm>
            <a:off x="627459" y="3664147"/>
            <a:ext cx="4336327" cy="1645920"/>
          </a:xfrm>
          <a:custGeom>
            <a:avLst/>
            <a:gdLst/>
            <a:ahLst/>
            <a:cxnLst/>
            <a:rect l="l" t="t" r="r" b="b"/>
            <a:pathLst>
              <a:path w="2168164" h="817539">
                <a:moveTo>
                  <a:pt x="1098526" y="783945"/>
                </a:moveTo>
                <a:cubicBezTo>
                  <a:pt x="1100533" y="785266"/>
                  <a:pt x="1102920" y="786892"/>
                  <a:pt x="1105689" y="788822"/>
                </a:cubicBezTo>
                <a:cubicBezTo>
                  <a:pt x="1108458" y="790753"/>
                  <a:pt x="1110540" y="792378"/>
                  <a:pt x="1111937" y="793699"/>
                </a:cubicBezTo>
                <a:cubicBezTo>
                  <a:pt x="1107873" y="792683"/>
                  <a:pt x="1105029" y="791667"/>
                  <a:pt x="1103403" y="790651"/>
                </a:cubicBezTo>
                <a:cubicBezTo>
                  <a:pt x="1101777" y="789635"/>
                  <a:pt x="1100152" y="787400"/>
                  <a:pt x="1098526" y="783945"/>
                </a:cubicBezTo>
                <a:close/>
                <a:moveTo>
                  <a:pt x="46" y="783393"/>
                </a:moveTo>
                <a:lnTo>
                  <a:pt x="175" y="783836"/>
                </a:lnTo>
                <a:lnTo>
                  <a:pt x="103" y="783793"/>
                </a:lnTo>
                <a:cubicBezTo>
                  <a:pt x="-11" y="783298"/>
                  <a:pt x="-30" y="783164"/>
                  <a:pt x="46" y="783393"/>
                </a:cubicBezTo>
                <a:close/>
                <a:moveTo>
                  <a:pt x="1063531" y="780478"/>
                </a:moveTo>
                <a:cubicBezTo>
                  <a:pt x="1063455" y="780478"/>
                  <a:pt x="1063741" y="780821"/>
                  <a:pt x="1064389" y="781507"/>
                </a:cubicBezTo>
                <a:cubicBezTo>
                  <a:pt x="1066294" y="782879"/>
                  <a:pt x="1066446" y="782879"/>
                  <a:pt x="1064846" y="781507"/>
                </a:cubicBezTo>
                <a:cubicBezTo>
                  <a:pt x="1064046" y="780821"/>
                  <a:pt x="1063608" y="780478"/>
                  <a:pt x="1063531" y="780478"/>
                </a:cubicBezTo>
                <a:close/>
                <a:moveTo>
                  <a:pt x="70055" y="761238"/>
                </a:moveTo>
                <a:cubicBezTo>
                  <a:pt x="69750" y="761111"/>
                  <a:pt x="68531" y="761365"/>
                  <a:pt x="66397" y="762000"/>
                </a:cubicBezTo>
                <a:cubicBezTo>
                  <a:pt x="67312" y="763092"/>
                  <a:pt x="67616" y="763651"/>
                  <a:pt x="67312" y="763676"/>
                </a:cubicBezTo>
                <a:cubicBezTo>
                  <a:pt x="67007" y="763702"/>
                  <a:pt x="67921" y="763956"/>
                  <a:pt x="70055" y="764438"/>
                </a:cubicBezTo>
                <a:cubicBezTo>
                  <a:pt x="72874" y="764921"/>
                  <a:pt x="74246" y="764870"/>
                  <a:pt x="74170" y="764286"/>
                </a:cubicBezTo>
                <a:cubicBezTo>
                  <a:pt x="74093" y="763702"/>
                  <a:pt x="73941" y="763346"/>
                  <a:pt x="73712" y="763219"/>
                </a:cubicBezTo>
                <a:cubicBezTo>
                  <a:pt x="71579" y="762025"/>
                  <a:pt x="70360" y="761365"/>
                  <a:pt x="70055" y="761238"/>
                </a:cubicBezTo>
                <a:close/>
                <a:moveTo>
                  <a:pt x="1049758" y="751027"/>
                </a:moveTo>
                <a:cubicBezTo>
                  <a:pt x="1049682" y="752145"/>
                  <a:pt x="1049530" y="752957"/>
                  <a:pt x="1049301" y="753465"/>
                </a:cubicBezTo>
                <a:cubicBezTo>
                  <a:pt x="1049072" y="753973"/>
                  <a:pt x="1049225" y="754786"/>
                  <a:pt x="1049758" y="755904"/>
                </a:cubicBezTo>
                <a:cubicBezTo>
                  <a:pt x="1051358" y="759104"/>
                  <a:pt x="1052120" y="760323"/>
                  <a:pt x="1052044" y="759561"/>
                </a:cubicBezTo>
                <a:cubicBezTo>
                  <a:pt x="1051968" y="758799"/>
                  <a:pt x="1052425" y="758799"/>
                  <a:pt x="1053416" y="759561"/>
                </a:cubicBezTo>
                <a:close/>
                <a:moveTo>
                  <a:pt x="862535" y="748131"/>
                </a:moveTo>
                <a:cubicBezTo>
                  <a:pt x="862433" y="747446"/>
                  <a:pt x="862941" y="747598"/>
                  <a:pt x="864059" y="748589"/>
                </a:cubicBezTo>
                <a:cubicBezTo>
                  <a:pt x="864618" y="749655"/>
                  <a:pt x="864719" y="749960"/>
                  <a:pt x="864364" y="749503"/>
                </a:cubicBezTo>
                <a:cubicBezTo>
                  <a:pt x="864008" y="749046"/>
                  <a:pt x="863500" y="748741"/>
                  <a:pt x="862840" y="748589"/>
                </a:cubicBezTo>
                <a:cubicBezTo>
                  <a:pt x="862738" y="748970"/>
                  <a:pt x="862636" y="748817"/>
                  <a:pt x="862535" y="748131"/>
                </a:cubicBezTo>
                <a:close/>
                <a:moveTo>
                  <a:pt x="224893" y="736397"/>
                </a:moveTo>
                <a:cubicBezTo>
                  <a:pt x="221693" y="736701"/>
                  <a:pt x="216206" y="738225"/>
                  <a:pt x="208434" y="740969"/>
                </a:cubicBezTo>
                <a:cubicBezTo>
                  <a:pt x="200662" y="743712"/>
                  <a:pt x="195175" y="745845"/>
                  <a:pt x="191975" y="747369"/>
                </a:cubicBezTo>
                <a:cubicBezTo>
                  <a:pt x="196013" y="747319"/>
                  <a:pt x="199214" y="746811"/>
                  <a:pt x="201576" y="745845"/>
                </a:cubicBezTo>
                <a:cubicBezTo>
                  <a:pt x="203938" y="744880"/>
                  <a:pt x="206834" y="743763"/>
                  <a:pt x="210263" y="742493"/>
                </a:cubicBezTo>
                <a:cubicBezTo>
                  <a:pt x="212777" y="741858"/>
                  <a:pt x="215368" y="740994"/>
                  <a:pt x="218035" y="739902"/>
                </a:cubicBezTo>
                <a:cubicBezTo>
                  <a:pt x="220702" y="738810"/>
                  <a:pt x="222988" y="737641"/>
                  <a:pt x="224893" y="736397"/>
                </a:cubicBezTo>
                <a:close/>
                <a:moveTo>
                  <a:pt x="842113" y="735177"/>
                </a:moveTo>
                <a:cubicBezTo>
                  <a:pt x="843307" y="738149"/>
                  <a:pt x="844577" y="740740"/>
                  <a:pt x="845923" y="742950"/>
                </a:cubicBezTo>
                <a:cubicBezTo>
                  <a:pt x="847269" y="745160"/>
                  <a:pt x="848844" y="747446"/>
                  <a:pt x="850648" y="749808"/>
                </a:cubicBezTo>
                <a:cubicBezTo>
                  <a:pt x="852426" y="752322"/>
                  <a:pt x="854051" y="754608"/>
                  <a:pt x="855524" y="756666"/>
                </a:cubicBezTo>
                <a:cubicBezTo>
                  <a:pt x="856998" y="758723"/>
                  <a:pt x="858623" y="760095"/>
                  <a:pt x="860401" y="760781"/>
                </a:cubicBezTo>
                <a:cubicBezTo>
                  <a:pt x="856820" y="755980"/>
                  <a:pt x="853619" y="751560"/>
                  <a:pt x="850800" y="747522"/>
                </a:cubicBezTo>
                <a:cubicBezTo>
                  <a:pt x="847981" y="743483"/>
                  <a:pt x="845085" y="739368"/>
                  <a:pt x="842113" y="735177"/>
                </a:cubicBezTo>
                <a:close/>
                <a:moveTo>
                  <a:pt x="1035128" y="732739"/>
                </a:moveTo>
                <a:cubicBezTo>
                  <a:pt x="1034061" y="734390"/>
                  <a:pt x="1033756" y="735050"/>
                  <a:pt x="1034213" y="734720"/>
                </a:cubicBezTo>
                <a:cubicBezTo>
                  <a:pt x="1034671" y="734390"/>
                  <a:pt x="1034975" y="734136"/>
                  <a:pt x="1035128" y="733958"/>
                </a:cubicBezTo>
                <a:cubicBezTo>
                  <a:pt x="1035128" y="733907"/>
                  <a:pt x="1035128" y="733704"/>
                  <a:pt x="1035128" y="733349"/>
                </a:cubicBezTo>
                <a:cubicBezTo>
                  <a:pt x="1035128" y="732993"/>
                  <a:pt x="1035128" y="732790"/>
                  <a:pt x="1035128" y="732739"/>
                </a:cubicBezTo>
                <a:close/>
                <a:moveTo>
                  <a:pt x="194413" y="729081"/>
                </a:moveTo>
                <a:lnTo>
                  <a:pt x="181002" y="735177"/>
                </a:lnTo>
                <a:cubicBezTo>
                  <a:pt x="184456" y="735152"/>
                  <a:pt x="186996" y="734593"/>
                  <a:pt x="188622" y="733501"/>
                </a:cubicBezTo>
                <a:cubicBezTo>
                  <a:pt x="190248" y="732409"/>
                  <a:pt x="192178" y="730936"/>
                  <a:pt x="194413" y="729081"/>
                </a:cubicBezTo>
                <a:close/>
                <a:moveTo>
                  <a:pt x="132234" y="724205"/>
                </a:moveTo>
                <a:lnTo>
                  <a:pt x="126138" y="725424"/>
                </a:lnTo>
                <a:cubicBezTo>
                  <a:pt x="126087" y="725475"/>
                  <a:pt x="125884" y="725678"/>
                  <a:pt x="125528" y="726033"/>
                </a:cubicBezTo>
                <a:cubicBezTo>
                  <a:pt x="125173" y="726389"/>
                  <a:pt x="124970" y="726592"/>
                  <a:pt x="124919" y="726643"/>
                </a:cubicBezTo>
                <a:close/>
                <a:moveTo>
                  <a:pt x="171248" y="722985"/>
                </a:moveTo>
                <a:cubicBezTo>
                  <a:pt x="169496" y="724205"/>
                  <a:pt x="167820" y="725119"/>
                  <a:pt x="166219" y="725729"/>
                </a:cubicBezTo>
                <a:cubicBezTo>
                  <a:pt x="164619" y="726338"/>
                  <a:pt x="162638" y="726643"/>
                  <a:pt x="160276" y="726643"/>
                </a:cubicBezTo>
                <a:close/>
                <a:moveTo>
                  <a:pt x="846957" y="721649"/>
                </a:moveTo>
                <a:lnTo>
                  <a:pt x="847002" y="721734"/>
                </a:lnTo>
                <a:lnTo>
                  <a:pt x="846990" y="721766"/>
                </a:lnTo>
                <a:close/>
                <a:moveTo>
                  <a:pt x="90781" y="718109"/>
                </a:moveTo>
                <a:lnTo>
                  <a:pt x="87124" y="721766"/>
                </a:lnTo>
                <a:cubicBezTo>
                  <a:pt x="89791" y="721385"/>
                  <a:pt x="90857" y="721233"/>
                  <a:pt x="90324" y="721309"/>
                </a:cubicBezTo>
                <a:cubicBezTo>
                  <a:pt x="89791" y="721385"/>
                  <a:pt x="89943" y="720318"/>
                  <a:pt x="90781" y="718109"/>
                </a:cubicBezTo>
                <a:close/>
                <a:moveTo>
                  <a:pt x="170029" y="715670"/>
                </a:moveTo>
                <a:cubicBezTo>
                  <a:pt x="165356" y="715873"/>
                  <a:pt x="161292" y="716686"/>
                  <a:pt x="157837" y="718109"/>
                </a:cubicBezTo>
                <a:lnTo>
                  <a:pt x="148084" y="721766"/>
                </a:lnTo>
                <a:cubicBezTo>
                  <a:pt x="150954" y="721741"/>
                  <a:pt x="153138" y="721487"/>
                  <a:pt x="154637" y="721004"/>
                </a:cubicBezTo>
                <a:cubicBezTo>
                  <a:pt x="156135" y="720522"/>
                  <a:pt x="158015" y="719963"/>
                  <a:pt x="160276" y="719328"/>
                </a:cubicBezTo>
                <a:close/>
                <a:moveTo>
                  <a:pt x="1974124" y="713834"/>
                </a:moveTo>
                <a:lnTo>
                  <a:pt x="1974826" y="720852"/>
                </a:lnTo>
                <a:cubicBezTo>
                  <a:pt x="1975309" y="722935"/>
                  <a:pt x="1975867" y="724865"/>
                  <a:pt x="1976502" y="726643"/>
                </a:cubicBezTo>
                <a:cubicBezTo>
                  <a:pt x="1974293" y="728167"/>
                  <a:pt x="1973226" y="728777"/>
                  <a:pt x="1973302" y="728472"/>
                </a:cubicBezTo>
                <a:cubicBezTo>
                  <a:pt x="1973378" y="728167"/>
                  <a:pt x="1973226" y="728777"/>
                  <a:pt x="1972845" y="730301"/>
                </a:cubicBezTo>
                <a:lnTo>
                  <a:pt x="1969187" y="729081"/>
                </a:lnTo>
                <a:cubicBezTo>
                  <a:pt x="1970914" y="727557"/>
                  <a:pt x="1972032" y="726338"/>
                  <a:pt x="1972540" y="725424"/>
                </a:cubicBezTo>
                <a:cubicBezTo>
                  <a:pt x="1973048" y="724509"/>
                  <a:pt x="1973556" y="722071"/>
                  <a:pt x="1974064" y="718109"/>
                </a:cubicBezTo>
                <a:close/>
                <a:moveTo>
                  <a:pt x="1974134" y="713158"/>
                </a:moveTo>
                <a:lnTo>
                  <a:pt x="1974124" y="713834"/>
                </a:lnTo>
                <a:lnTo>
                  <a:pt x="1974064" y="713232"/>
                </a:lnTo>
                <a:close/>
                <a:moveTo>
                  <a:pt x="277319" y="708355"/>
                </a:moveTo>
                <a:cubicBezTo>
                  <a:pt x="274601" y="709955"/>
                  <a:pt x="269369" y="712851"/>
                  <a:pt x="261622" y="717042"/>
                </a:cubicBezTo>
                <a:cubicBezTo>
                  <a:pt x="253875" y="721233"/>
                  <a:pt x="248947" y="724433"/>
                  <a:pt x="246839" y="726643"/>
                </a:cubicBezTo>
                <a:cubicBezTo>
                  <a:pt x="252909" y="724662"/>
                  <a:pt x="258447" y="721919"/>
                  <a:pt x="263450" y="718413"/>
                </a:cubicBezTo>
                <a:cubicBezTo>
                  <a:pt x="268454" y="714908"/>
                  <a:pt x="273077" y="711555"/>
                  <a:pt x="277319" y="708355"/>
                </a:cubicBezTo>
                <a:close/>
                <a:moveTo>
                  <a:pt x="215140" y="708355"/>
                </a:moveTo>
                <a:cubicBezTo>
                  <a:pt x="207367" y="710489"/>
                  <a:pt x="200052" y="713232"/>
                  <a:pt x="193194" y="716585"/>
                </a:cubicBezTo>
                <a:cubicBezTo>
                  <a:pt x="186336" y="719937"/>
                  <a:pt x="179021" y="722071"/>
                  <a:pt x="171248" y="722985"/>
                </a:cubicBezTo>
                <a:cubicBezTo>
                  <a:pt x="175744" y="719048"/>
                  <a:pt x="179249" y="716559"/>
                  <a:pt x="181764" y="715518"/>
                </a:cubicBezTo>
                <a:cubicBezTo>
                  <a:pt x="184279" y="714476"/>
                  <a:pt x="188089" y="712902"/>
                  <a:pt x="193194" y="710793"/>
                </a:cubicBezTo>
                <a:cubicBezTo>
                  <a:pt x="189003" y="709015"/>
                  <a:pt x="183974" y="709828"/>
                  <a:pt x="178106" y="713232"/>
                </a:cubicBezTo>
                <a:cubicBezTo>
                  <a:pt x="172239" y="716635"/>
                  <a:pt x="168734" y="718667"/>
                  <a:pt x="167591" y="719328"/>
                </a:cubicBezTo>
                <a:cubicBezTo>
                  <a:pt x="164136" y="720750"/>
                  <a:pt x="159463" y="722173"/>
                  <a:pt x="153570" y="723595"/>
                </a:cubicBezTo>
                <a:cubicBezTo>
                  <a:pt x="147677" y="725017"/>
                  <a:pt x="143004" y="725221"/>
                  <a:pt x="139549" y="724205"/>
                </a:cubicBezTo>
                <a:lnTo>
                  <a:pt x="146864" y="721766"/>
                </a:lnTo>
                <a:cubicBezTo>
                  <a:pt x="144426" y="722300"/>
                  <a:pt x="142292" y="722757"/>
                  <a:pt x="140464" y="723138"/>
                </a:cubicBezTo>
                <a:cubicBezTo>
                  <a:pt x="138635" y="723519"/>
                  <a:pt x="137111" y="724281"/>
                  <a:pt x="135892" y="725424"/>
                </a:cubicBezTo>
                <a:cubicBezTo>
                  <a:pt x="138813" y="725602"/>
                  <a:pt x="140591" y="726160"/>
                  <a:pt x="141226" y="727100"/>
                </a:cubicBezTo>
                <a:cubicBezTo>
                  <a:pt x="141861" y="728040"/>
                  <a:pt x="145772" y="728294"/>
                  <a:pt x="152960" y="727862"/>
                </a:cubicBezTo>
                <a:cubicBezTo>
                  <a:pt x="152935" y="728954"/>
                  <a:pt x="153291" y="729208"/>
                  <a:pt x="154027" y="728624"/>
                </a:cubicBezTo>
                <a:cubicBezTo>
                  <a:pt x="154764" y="728040"/>
                  <a:pt x="156034" y="727380"/>
                  <a:pt x="157837" y="726643"/>
                </a:cubicBezTo>
                <a:cubicBezTo>
                  <a:pt x="159793" y="726770"/>
                  <a:pt x="160758" y="727126"/>
                  <a:pt x="160733" y="727710"/>
                </a:cubicBezTo>
                <a:cubicBezTo>
                  <a:pt x="160707" y="728294"/>
                  <a:pt x="162587" y="728345"/>
                  <a:pt x="166372" y="727862"/>
                </a:cubicBezTo>
                <a:cubicBezTo>
                  <a:pt x="170842" y="726821"/>
                  <a:pt x="179275" y="724027"/>
                  <a:pt x="191670" y="719480"/>
                </a:cubicBezTo>
                <a:cubicBezTo>
                  <a:pt x="204065" y="714934"/>
                  <a:pt x="211888" y="711225"/>
                  <a:pt x="215140" y="708355"/>
                </a:cubicBezTo>
                <a:close/>
                <a:moveTo>
                  <a:pt x="1989914" y="705917"/>
                </a:moveTo>
                <a:cubicBezTo>
                  <a:pt x="1988517" y="710209"/>
                  <a:pt x="1987958" y="711987"/>
                  <a:pt x="1988237" y="711251"/>
                </a:cubicBezTo>
                <a:lnTo>
                  <a:pt x="1986380" y="711571"/>
                </a:lnTo>
                <a:close/>
                <a:moveTo>
                  <a:pt x="206605" y="703478"/>
                </a:moveTo>
                <a:lnTo>
                  <a:pt x="195632" y="709574"/>
                </a:lnTo>
                <a:cubicBezTo>
                  <a:pt x="198071" y="710844"/>
                  <a:pt x="200204" y="711047"/>
                  <a:pt x="202033" y="710184"/>
                </a:cubicBezTo>
                <a:cubicBezTo>
                  <a:pt x="203862" y="709320"/>
                  <a:pt x="205386" y="707085"/>
                  <a:pt x="206605" y="703478"/>
                </a:cubicBezTo>
                <a:close/>
                <a:moveTo>
                  <a:pt x="1042443" y="699821"/>
                </a:moveTo>
                <a:cubicBezTo>
                  <a:pt x="1041808" y="703478"/>
                  <a:pt x="1041554" y="708965"/>
                  <a:pt x="1041681" y="716280"/>
                </a:cubicBezTo>
                <a:cubicBezTo>
                  <a:pt x="1041808" y="723595"/>
                  <a:pt x="1042468" y="729081"/>
                  <a:pt x="1043662" y="732739"/>
                </a:cubicBezTo>
                <a:cubicBezTo>
                  <a:pt x="1044272" y="733882"/>
                  <a:pt x="1044881" y="734644"/>
                  <a:pt x="1045491" y="735025"/>
                </a:cubicBezTo>
                <a:cubicBezTo>
                  <a:pt x="1046101" y="735406"/>
                  <a:pt x="1046710" y="735863"/>
                  <a:pt x="1047320" y="736397"/>
                </a:cubicBezTo>
                <a:close/>
                <a:moveTo>
                  <a:pt x="263450" y="698449"/>
                </a:moveTo>
                <a:cubicBezTo>
                  <a:pt x="262866" y="699135"/>
                  <a:pt x="262206" y="699592"/>
                  <a:pt x="261469" y="699821"/>
                </a:cubicBezTo>
                <a:cubicBezTo>
                  <a:pt x="261520" y="700354"/>
                  <a:pt x="261723" y="700506"/>
                  <a:pt x="262079" y="700278"/>
                </a:cubicBezTo>
                <a:cubicBezTo>
                  <a:pt x="262434" y="700049"/>
                  <a:pt x="262638" y="699897"/>
                  <a:pt x="262688" y="699821"/>
                </a:cubicBezTo>
                <a:cubicBezTo>
                  <a:pt x="263781" y="698220"/>
                  <a:pt x="264035" y="697763"/>
                  <a:pt x="263450" y="698449"/>
                </a:cubicBezTo>
                <a:close/>
                <a:moveTo>
                  <a:pt x="224893" y="696163"/>
                </a:moveTo>
                <a:cubicBezTo>
                  <a:pt x="223166" y="696823"/>
                  <a:pt x="221744" y="697636"/>
                  <a:pt x="220626" y="698601"/>
                </a:cubicBezTo>
                <a:cubicBezTo>
                  <a:pt x="219508" y="699567"/>
                  <a:pt x="218086" y="700379"/>
                  <a:pt x="216359" y="701040"/>
                </a:cubicBezTo>
                <a:cubicBezTo>
                  <a:pt x="213641" y="701776"/>
                  <a:pt x="212371" y="701827"/>
                  <a:pt x="212549" y="701192"/>
                </a:cubicBezTo>
                <a:cubicBezTo>
                  <a:pt x="212727" y="700557"/>
                  <a:pt x="212371" y="702132"/>
                  <a:pt x="211482" y="705917"/>
                </a:cubicBezTo>
                <a:cubicBezTo>
                  <a:pt x="214632" y="705282"/>
                  <a:pt x="217476" y="704113"/>
                  <a:pt x="220016" y="702411"/>
                </a:cubicBezTo>
                <a:cubicBezTo>
                  <a:pt x="222556" y="700710"/>
                  <a:pt x="224182" y="698627"/>
                  <a:pt x="224893" y="696163"/>
                </a:cubicBezTo>
                <a:close/>
                <a:moveTo>
                  <a:pt x="244317" y="692499"/>
                </a:moveTo>
                <a:lnTo>
                  <a:pt x="244248" y="692543"/>
                </a:lnTo>
                <a:cubicBezTo>
                  <a:pt x="243588" y="692950"/>
                  <a:pt x="243537" y="692937"/>
                  <a:pt x="244096" y="692505"/>
                </a:cubicBezTo>
                <a:close/>
                <a:moveTo>
                  <a:pt x="70969" y="689305"/>
                </a:moveTo>
                <a:cubicBezTo>
                  <a:pt x="68988" y="689178"/>
                  <a:pt x="66245" y="689432"/>
                  <a:pt x="62740" y="690067"/>
                </a:cubicBezTo>
                <a:cubicBezTo>
                  <a:pt x="63806" y="690626"/>
                  <a:pt x="64416" y="691032"/>
                  <a:pt x="64568" y="691286"/>
                </a:cubicBezTo>
                <a:cubicBezTo>
                  <a:pt x="64721" y="691540"/>
                  <a:pt x="65330" y="691947"/>
                  <a:pt x="66397" y="692505"/>
                </a:cubicBezTo>
                <a:cubicBezTo>
                  <a:pt x="67616" y="692505"/>
                  <a:pt x="68836" y="692505"/>
                  <a:pt x="70055" y="692505"/>
                </a:cubicBezTo>
                <a:cubicBezTo>
                  <a:pt x="70741" y="692455"/>
                  <a:pt x="71807" y="692251"/>
                  <a:pt x="73255" y="691896"/>
                </a:cubicBezTo>
                <a:cubicBezTo>
                  <a:pt x="74703" y="691540"/>
                  <a:pt x="76075" y="691337"/>
                  <a:pt x="77370" y="691286"/>
                </a:cubicBezTo>
                <a:cubicBezTo>
                  <a:pt x="75084" y="690092"/>
                  <a:pt x="72950" y="689432"/>
                  <a:pt x="70969" y="689305"/>
                </a:cubicBezTo>
                <a:close/>
                <a:moveTo>
                  <a:pt x="1707059" y="686409"/>
                </a:moveTo>
                <a:lnTo>
                  <a:pt x="1708278" y="686409"/>
                </a:lnTo>
                <a:cubicBezTo>
                  <a:pt x="1708152" y="686486"/>
                  <a:pt x="1707796" y="686638"/>
                  <a:pt x="1707212" y="686867"/>
                </a:cubicBezTo>
                <a:cubicBezTo>
                  <a:pt x="1706628" y="687095"/>
                  <a:pt x="1706576" y="686943"/>
                  <a:pt x="1707059" y="686409"/>
                </a:cubicBezTo>
                <a:close/>
                <a:moveTo>
                  <a:pt x="1051016" y="684361"/>
                </a:moveTo>
                <a:lnTo>
                  <a:pt x="1051435" y="685495"/>
                </a:lnTo>
                <a:cubicBezTo>
                  <a:pt x="1052374" y="686613"/>
                  <a:pt x="1052628" y="690169"/>
                  <a:pt x="1052197" y="696163"/>
                </a:cubicBezTo>
                <a:close/>
                <a:moveTo>
                  <a:pt x="1050977" y="683971"/>
                </a:moveTo>
                <a:lnTo>
                  <a:pt x="1051016" y="684361"/>
                </a:lnTo>
                <a:lnTo>
                  <a:pt x="1050921" y="684101"/>
                </a:lnTo>
                <a:close/>
                <a:moveTo>
                  <a:pt x="254154" y="682752"/>
                </a:moveTo>
                <a:cubicBezTo>
                  <a:pt x="249988" y="683565"/>
                  <a:pt x="245213" y="685292"/>
                  <a:pt x="239828" y="687933"/>
                </a:cubicBezTo>
                <a:cubicBezTo>
                  <a:pt x="234444" y="690575"/>
                  <a:pt x="231497" y="692912"/>
                  <a:pt x="230989" y="694944"/>
                </a:cubicBezTo>
                <a:lnTo>
                  <a:pt x="233428" y="699821"/>
                </a:lnTo>
                <a:lnTo>
                  <a:pt x="245620" y="694944"/>
                </a:lnTo>
                <a:cubicBezTo>
                  <a:pt x="245670" y="693699"/>
                  <a:pt x="245569" y="692874"/>
                  <a:pt x="245315" y="692467"/>
                </a:cubicBezTo>
                <a:lnTo>
                  <a:pt x="244317" y="692499"/>
                </a:lnTo>
                <a:lnTo>
                  <a:pt x="248058" y="690067"/>
                </a:lnTo>
                <a:cubicBezTo>
                  <a:pt x="249760" y="688391"/>
                  <a:pt x="250928" y="687171"/>
                  <a:pt x="251563" y="686409"/>
                </a:cubicBezTo>
                <a:cubicBezTo>
                  <a:pt x="252198" y="685647"/>
                  <a:pt x="253062" y="684428"/>
                  <a:pt x="254154" y="682752"/>
                </a:cubicBezTo>
                <a:close/>
                <a:moveTo>
                  <a:pt x="1694105" y="679551"/>
                </a:moveTo>
                <a:cubicBezTo>
                  <a:pt x="1695604" y="679678"/>
                  <a:pt x="1697484" y="680339"/>
                  <a:pt x="1699744" y="681533"/>
                </a:cubicBezTo>
                <a:cubicBezTo>
                  <a:pt x="1697941" y="682091"/>
                  <a:pt x="1696061" y="682193"/>
                  <a:pt x="1694105" y="681837"/>
                </a:cubicBezTo>
                <a:cubicBezTo>
                  <a:pt x="1692150" y="681482"/>
                  <a:pt x="1689965" y="680974"/>
                  <a:pt x="1687552" y="680313"/>
                </a:cubicBezTo>
                <a:cubicBezTo>
                  <a:pt x="1690422" y="679678"/>
                  <a:pt x="1692607" y="679424"/>
                  <a:pt x="1694105" y="679551"/>
                </a:cubicBezTo>
                <a:close/>
                <a:moveTo>
                  <a:pt x="169036" y="673879"/>
                </a:moveTo>
                <a:lnTo>
                  <a:pt x="168810" y="674217"/>
                </a:lnTo>
                <a:lnTo>
                  <a:pt x="156618" y="676656"/>
                </a:lnTo>
                <a:close/>
                <a:moveTo>
                  <a:pt x="1832789" y="672541"/>
                </a:moveTo>
                <a:cubicBezTo>
                  <a:pt x="1833374" y="672770"/>
                  <a:pt x="1833729" y="672922"/>
                  <a:pt x="1833856" y="672998"/>
                </a:cubicBezTo>
                <a:cubicBezTo>
                  <a:pt x="1834339" y="674065"/>
                  <a:pt x="1834288" y="674370"/>
                  <a:pt x="1833704" y="673913"/>
                </a:cubicBezTo>
                <a:cubicBezTo>
                  <a:pt x="1833120" y="673455"/>
                  <a:pt x="1832764" y="673151"/>
                  <a:pt x="1832637" y="672998"/>
                </a:cubicBezTo>
                <a:cubicBezTo>
                  <a:pt x="1832154" y="672465"/>
                  <a:pt x="1832205" y="672312"/>
                  <a:pt x="1832789" y="672541"/>
                </a:cubicBezTo>
                <a:close/>
                <a:moveTo>
                  <a:pt x="1680237" y="671779"/>
                </a:moveTo>
                <a:lnTo>
                  <a:pt x="1661949" y="675437"/>
                </a:lnTo>
                <a:lnTo>
                  <a:pt x="1689990" y="672998"/>
                </a:lnTo>
                <a:close/>
                <a:moveTo>
                  <a:pt x="1409422" y="671779"/>
                </a:moveTo>
                <a:cubicBezTo>
                  <a:pt x="1410413" y="674116"/>
                  <a:pt x="1412699" y="677977"/>
                  <a:pt x="1416280" y="683361"/>
                </a:cubicBezTo>
                <a:cubicBezTo>
                  <a:pt x="1419862" y="688746"/>
                  <a:pt x="1422452" y="692607"/>
                  <a:pt x="1424052" y="694944"/>
                </a:cubicBezTo>
                <a:cubicBezTo>
                  <a:pt x="1422071" y="690778"/>
                  <a:pt x="1419633" y="686917"/>
                  <a:pt x="1416737" y="683361"/>
                </a:cubicBezTo>
                <a:cubicBezTo>
                  <a:pt x="1413842" y="679805"/>
                  <a:pt x="1411403" y="675945"/>
                  <a:pt x="1409422" y="671779"/>
                </a:cubicBezTo>
                <a:close/>
                <a:moveTo>
                  <a:pt x="1811148" y="671322"/>
                </a:moveTo>
                <a:cubicBezTo>
                  <a:pt x="1811428" y="671093"/>
                  <a:pt x="1812088" y="671246"/>
                  <a:pt x="1813130" y="671779"/>
                </a:cubicBezTo>
                <a:cubicBezTo>
                  <a:pt x="1814780" y="671754"/>
                  <a:pt x="1815746" y="671804"/>
                  <a:pt x="1816025" y="671931"/>
                </a:cubicBezTo>
                <a:cubicBezTo>
                  <a:pt x="1816305" y="672058"/>
                  <a:pt x="1816965" y="672414"/>
                  <a:pt x="1818006" y="672998"/>
                </a:cubicBezTo>
                <a:lnTo>
                  <a:pt x="1808253" y="671779"/>
                </a:lnTo>
                <a:cubicBezTo>
                  <a:pt x="1809904" y="671703"/>
                  <a:pt x="1810869" y="671550"/>
                  <a:pt x="1811148" y="671322"/>
                </a:cubicBezTo>
                <a:close/>
                <a:moveTo>
                  <a:pt x="113946" y="670560"/>
                </a:moveTo>
                <a:cubicBezTo>
                  <a:pt x="113489" y="671119"/>
                  <a:pt x="113184" y="671525"/>
                  <a:pt x="113032" y="671779"/>
                </a:cubicBezTo>
                <a:cubicBezTo>
                  <a:pt x="112879" y="672033"/>
                  <a:pt x="111965" y="672439"/>
                  <a:pt x="110288" y="672998"/>
                </a:cubicBezTo>
                <a:lnTo>
                  <a:pt x="109994" y="673410"/>
                </a:lnTo>
                <a:lnTo>
                  <a:pt x="108460" y="673572"/>
                </a:lnTo>
                <a:lnTo>
                  <a:pt x="110441" y="671474"/>
                </a:lnTo>
                <a:cubicBezTo>
                  <a:pt x="111533" y="671322"/>
                  <a:pt x="112701" y="671017"/>
                  <a:pt x="113946" y="670560"/>
                </a:cubicBezTo>
                <a:close/>
                <a:moveTo>
                  <a:pt x="1788136" y="669341"/>
                </a:moveTo>
                <a:cubicBezTo>
                  <a:pt x="1787882" y="669645"/>
                  <a:pt x="1788085" y="669645"/>
                  <a:pt x="1788746" y="669341"/>
                </a:cubicBezTo>
                <a:cubicBezTo>
                  <a:pt x="1791159" y="670458"/>
                  <a:pt x="1793648" y="670966"/>
                  <a:pt x="1796213" y="670865"/>
                </a:cubicBezTo>
                <a:cubicBezTo>
                  <a:pt x="1798779" y="670763"/>
                  <a:pt x="1801573" y="670661"/>
                  <a:pt x="1804595" y="670560"/>
                </a:cubicBezTo>
                <a:cubicBezTo>
                  <a:pt x="1803732" y="671728"/>
                  <a:pt x="1803325" y="672439"/>
                  <a:pt x="1803376" y="672693"/>
                </a:cubicBezTo>
                <a:cubicBezTo>
                  <a:pt x="1803427" y="672947"/>
                  <a:pt x="1801801" y="673049"/>
                  <a:pt x="1798499" y="672998"/>
                </a:cubicBezTo>
                <a:cubicBezTo>
                  <a:pt x="1797204" y="673532"/>
                  <a:pt x="1795832" y="673684"/>
                  <a:pt x="1794384" y="673455"/>
                </a:cubicBezTo>
                <a:cubicBezTo>
                  <a:pt x="1792937" y="673227"/>
                  <a:pt x="1791870" y="673074"/>
                  <a:pt x="1791184" y="672998"/>
                </a:cubicBezTo>
                <a:cubicBezTo>
                  <a:pt x="1789406" y="670255"/>
                  <a:pt x="1788390" y="669036"/>
                  <a:pt x="1788136" y="669341"/>
                </a:cubicBezTo>
                <a:close/>
                <a:moveTo>
                  <a:pt x="1642442" y="669341"/>
                </a:moveTo>
                <a:cubicBezTo>
                  <a:pt x="1634517" y="669341"/>
                  <a:pt x="1630250" y="669645"/>
                  <a:pt x="1629640" y="670255"/>
                </a:cubicBezTo>
                <a:cubicBezTo>
                  <a:pt x="1629030" y="670865"/>
                  <a:pt x="1628421" y="671779"/>
                  <a:pt x="1627811" y="672998"/>
                </a:cubicBezTo>
                <a:cubicBezTo>
                  <a:pt x="1631266" y="672998"/>
                  <a:pt x="1634110" y="672998"/>
                  <a:pt x="1636346" y="672998"/>
                </a:cubicBezTo>
                <a:cubicBezTo>
                  <a:pt x="1640181" y="671931"/>
                  <a:pt x="1641959" y="671322"/>
                  <a:pt x="1641680" y="671169"/>
                </a:cubicBezTo>
                <a:cubicBezTo>
                  <a:pt x="1641400" y="671017"/>
                  <a:pt x="1641654" y="670407"/>
                  <a:pt x="1642442" y="669341"/>
                </a:cubicBezTo>
                <a:close/>
                <a:moveTo>
                  <a:pt x="1846048" y="668121"/>
                </a:moveTo>
                <a:cubicBezTo>
                  <a:pt x="1845032" y="669239"/>
                  <a:pt x="1844930" y="669747"/>
                  <a:pt x="1845743" y="669645"/>
                </a:cubicBezTo>
                <a:cubicBezTo>
                  <a:pt x="1846556" y="669544"/>
                  <a:pt x="1847064" y="669442"/>
                  <a:pt x="1847267" y="669341"/>
                </a:cubicBezTo>
                <a:cubicBezTo>
                  <a:pt x="1847216" y="668756"/>
                  <a:pt x="1847013" y="668401"/>
                  <a:pt x="1846658" y="668274"/>
                </a:cubicBezTo>
                <a:cubicBezTo>
                  <a:pt x="1846302" y="668147"/>
                  <a:pt x="1846099" y="668096"/>
                  <a:pt x="1846048" y="668121"/>
                </a:cubicBezTo>
                <a:close/>
                <a:moveTo>
                  <a:pt x="288292" y="668121"/>
                </a:moveTo>
                <a:lnTo>
                  <a:pt x="261469" y="683971"/>
                </a:lnTo>
                <a:cubicBezTo>
                  <a:pt x="263984" y="683285"/>
                  <a:pt x="266575" y="682218"/>
                  <a:pt x="269242" y="680771"/>
                </a:cubicBezTo>
                <a:cubicBezTo>
                  <a:pt x="271909" y="679323"/>
                  <a:pt x="274195" y="677951"/>
                  <a:pt x="276100" y="676656"/>
                </a:cubicBezTo>
                <a:cubicBezTo>
                  <a:pt x="278513" y="675386"/>
                  <a:pt x="280697" y="673963"/>
                  <a:pt x="282653" y="672389"/>
                </a:cubicBezTo>
                <a:cubicBezTo>
                  <a:pt x="284609" y="670814"/>
                  <a:pt x="286488" y="669391"/>
                  <a:pt x="288292" y="668121"/>
                </a:cubicBezTo>
                <a:close/>
                <a:moveTo>
                  <a:pt x="1969949" y="665226"/>
                </a:moveTo>
                <a:cubicBezTo>
                  <a:pt x="1970533" y="664997"/>
                  <a:pt x="1970280" y="665150"/>
                  <a:pt x="1969187" y="665683"/>
                </a:cubicBezTo>
                <a:lnTo>
                  <a:pt x="1968760" y="665500"/>
                </a:lnTo>
                <a:close/>
                <a:moveTo>
                  <a:pt x="1968120" y="665226"/>
                </a:moveTo>
                <a:lnTo>
                  <a:pt x="1968760" y="665500"/>
                </a:lnTo>
                <a:lnTo>
                  <a:pt x="1967968" y="665683"/>
                </a:lnTo>
                <a:cubicBezTo>
                  <a:pt x="1967486" y="665150"/>
                  <a:pt x="1967536" y="664997"/>
                  <a:pt x="1968120" y="665226"/>
                </a:cubicBezTo>
                <a:close/>
                <a:moveTo>
                  <a:pt x="1913428" y="663949"/>
                </a:moveTo>
                <a:cubicBezTo>
                  <a:pt x="1913656" y="663924"/>
                  <a:pt x="1913599" y="664451"/>
                  <a:pt x="1913256" y="665531"/>
                </a:cubicBezTo>
                <a:cubicBezTo>
                  <a:pt x="1912914" y="666610"/>
                  <a:pt x="1912628" y="667061"/>
                  <a:pt x="1912399" y="666883"/>
                </a:cubicBezTo>
                <a:lnTo>
                  <a:pt x="1912094" y="665448"/>
                </a:lnTo>
                <a:close/>
                <a:moveTo>
                  <a:pt x="167591" y="663245"/>
                </a:moveTo>
                <a:cubicBezTo>
                  <a:pt x="169140" y="663219"/>
                  <a:pt x="169699" y="663270"/>
                  <a:pt x="169267" y="663397"/>
                </a:cubicBezTo>
                <a:cubicBezTo>
                  <a:pt x="168835" y="663524"/>
                  <a:pt x="169089" y="663880"/>
                  <a:pt x="170029" y="664464"/>
                </a:cubicBezTo>
                <a:cubicBezTo>
                  <a:pt x="168429" y="665734"/>
                  <a:pt x="167362" y="666547"/>
                  <a:pt x="166829" y="666902"/>
                </a:cubicBezTo>
                <a:cubicBezTo>
                  <a:pt x="166295" y="667258"/>
                  <a:pt x="164924" y="666851"/>
                  <a:pt x="162714" y="665683"/>
                </a:cubicBezTo>
                <a:cubicBezTo>
                  <a:pt x="162841" y="665581"/>
                  <a:pt x="163501" y="665175"/>
                  <a:pt x="164695" y="664464"/>
                </a:cubicBezTo>
                <a:cubicBezTo>
                  <a:pt x="165889" y="663753"/>
                  <a:pt x="166854" y="663346"/>
                  <a:pt x="167591" y="663245"/>
                </a:cubicBezTo>
                <a:close/>
                <a:moveTo>
                  <a:pt x="859887" y="661359"/>
                </a:moveTo>
                <a:cubicBezTo>
                  <a:pt x="859963" y="661435"/>
                  <a:pt x="860135" y="662063"/>
                  <a:pt x="860401" y="663245"/>
                </a:cubicBezTo>
                <a:cubicBezTo>
                  <a:pt x="860325" y="664997"/>
                  <a:pt x="860173" y="664845"/>
                  <a:pt x="859944" y="662787"/>
                </a:cubicBezTo>
                <a:cubicBezTo>
                  <a:pt x="859830" y="661759"/>
                  <a:pt x="859811" y="661282"/>
                  <a:pt x="859887" y="661359"/>
                </a:cubicBezTo>
                <a:close/>
                <a:moveTo>
                  <a:pt x="1962786" y="660349"/>
                </a:moveTo>
                <a:cubicBezTo>
                  <a:pt x="1963599" y="660578"/>
                  <a:pt x="1964107" y="660730"/>
                  <a:pt x="1964310" y="660806"/>
                </a:cubicBezTo>
                <a:cubicBezTo>
                  <a:pt x="1964260" y="660806"/>
                  <a:pt x="1964056" y="660806"/>
                  <a:pt x="1963701" y="660806"/>
                </a:cubicBezTo>
                <a:cubicBezTo>
                  <a:pt x="1963345" y="660806"/>
                  <a:pt x="1963142" y="660806"/>
                  <a:pt x="1963091" y="660806"/>
                </a:cubicBezTo>
                <a:cubicBezTo>
                  <a:pt x="1962075" y="660273"/>
                  <a:pt x="1961974" y="660120"/>
                  <a:pt x="1962786" y="660349"/>
                </a:cubicBezTo>
                <a:close/>
                <a:moveTo>
                  <a:pt x="1976502" y="659587"/>
                </a:moveTo>
                <a:lnTo>
                  <a:pt x="1982598" y="666902"/>
                </a:lnTo>
                <a:cubicBezTo>
                  <a:pt x="1982116" y="664083"/>
                  <a:pt x="1981557" y="662406"/>
                  <a:pt x="1980922" y="661873"/>
                </a:cubicBezTo>
                <a:cubicBezTo>
                  <a:pt x="1980287" y="661340"/>
                  <a:pt x="1978814" y="660578"/>
                  <a:pt x="1976502" y="659587"/>
                </a:cubicBezTo>
                <a:close/>
                <a:moveTo>
                  <a:pt x="289511" y="659587"/>
                </a:moveTo>
                <a:cubicBezTo>
                  <a:pt x="287174" y="661390"/>
                  <a:pt x="285142" y="662965"/>
                  <a:pt x="283415" y="664311"/>
                </a:cubicBezTo>
                <a:cubicBezTo>
                  <a:pt x="281688" y="665658"/>
                  <a:pt x="279656" y="666928"/>
                  <a:pt x="277319" y="668121"/>
                </a:cubicBezTo>
                <a:cubicBezTo>
                  <a:pt x="275388" y="669899"/>
                  <a:pt x="273153" y="671525"/>
                  <a:pt x="270613" y="672998"/>
                </a:cubicBezTo>
                <a:cubicBezTo>
                  <a:pt x="268073" y="674471"/>
                  <a:pt x="265838" y="676097"/>
                  <a:pt x="263908" y="677875"/>
                </a:cubicBezTo>
                <a:cubicBezTo>
                  <a:pt x="267489" y="676884"/>
                  <a:pt x="272213" y="674294"/>
                  <a:pt x="278081" y="670103"/>
                </a:cubicBezTo>
                <a:cubicBezTo>
                  <a:pt x="283948" y="665912"/>
                  <a:pt x="287758" y="662406"/>
                  <a:pt x="289511" y="659587"/>
                </a:cubicBezTo>
                <a:close/>
                <a:moveTo>
                  <a:pt x="268784" y="659587"/>
                </a:moveTo>
                <a:cubicBezTo>
                  <a:pt x="262028" y="661644"/>
                  <a:pt x="255119" y="664540"/>
                  <a:pt x="248058" y="668274"/>
                </a:cubicBezTo>
                <a:cubicBezTo>
                  <a:pt x="240997" y="672008"/>
                  <a:pt x="234088" y="675208"/>
                  <a:pt x="227332" y="677875"/>
                </a:cubicBezTo>
                <a:cubicBezTo>
                  <a:pt x="205665" y="687629"/>
                  <a:pt x="184380" y="695858"/>
                  <a:pt x="163476" y="702564"/>
                </a:cubicBezTo>
                <a:cubicBezTo>
                  <a:pt x="142572" y="709269"/>
                  <a:pt x="120372" y="714451"/>
                  <a:pt x="96877" y="718109"/>
                </a:cubicBezTo>
                <a:cubicBezTo>
                  <a:pt x="96395" y="719302"/>
                  <a:pt x="96141" y="720268"/>
                  <a:pt x="96115" y="721004"/>
                </a:cubicBezTo>
                <a:lnTo>
                  <a:pt x="94526" y="722883"/>
                </a:lnTo>
                <a:lnTo>
                  <a:pt x="93826" y="722978"/>
                </a:lnTo>
                <a:lnTo>
                  <a:pt x="82399" y="722833"/>
                </a:lnTo>
                <a:cubicBezTo>
                  <a:pt x="78919" y="720877"/>
                  <a:pt x="73992" y="720522"/>
                  <a:pt x="67616" y="721766"/>
                </a:cubicBezTo>
                <a:cubicBezTo>
                  <a:pt x="68277" y="722706"/>
                  <a:pt x="68785" y="723265"/>
                  <a:pt x="69140" y="723443"/>
                </a:cubicBezTo>
                <a:cubicBezTo>
                  <a:pt x="69496" y="723620"/>
                  <a:pt x="65737" y="725094"/>
                  <a:pt x="57863" y="727862"/>
                </a:cubicBezTo>
                <a:lnTo>
                  <a:pt x="93826" y="722978"/>
                </a:lnTo>
                <a:lnTo>
                  <a:pt x="94439" y="722985"/>
                </a:lnTo>
                <a:lnTo>
                  <a:pt x="94526" y="722883"/>
                </a:lnTo>
                <a:lnTo>
                  <a:pt x="135282" y="717347"/>
                </a:lnTo>
                <a:cubicBezTo>
                  <a:pt x="164898" y="709193"/>
                  <a:pt x="190705" y="700506"/>
                  <a:pt x="212701" y="691286"/>
                </a:cubicBezTo>
                <a:cubicBezTo>
                  <a:pt x="215013" y="690042"/>
                  <a:pt x="216791" y="688873"/>
                  <a:pt x="218035" y="687781"/>
                </a:cubicBezTo>
                <a:cubicBezTo>
                  <a:pt x="219280" y="686689"/>
                  <a:pt x="220753" y="685825"/>
                  <a:pt x="222455" y="685190"/>
                </a:cubicBezTo>
                <a:cubicBezTo>
                  <a:pt x="227255" y="683438"/>
                  <a:pt x="231675" y="681761"/>
                  <a:pt x="235714" y="680161"/>
                </a:cubicBezTo>
                <a:cubicBezTo>
                  <a:pt x="239752" y="678561"/>
                  <a:pt x="243867" y="676580"/>
                  <a:pt x="248058" y="674217"/>
                </a:cubicBezTo>
                <a:lnTo>
                  <a:pt x="266346" y="662025"/>
                </a:lnTo>
                <a:cubicBezTo>
                  <a:pt x="266397" y="661441"/>
                  <a:pt x="266600" y="661086"/>
                  <a:pt x="266956" y="660959"/>
                </a:cubicBezTo>
                <a:cubicBezTo>
                  <a:pt x="267311" y="660832"/>
                  <a:pt x="267514" y="660781"/>
                  <a:pt x="267565" y="660806"/>
                </a:cubicBezTo>
                <a:cubicBezTo>
                  <a:pt x="267362" y="659790"/>
                  <a:pt x="267768" y="659384"/>
                  <a:pt x="268784" y="659587"/>
                </a:cubicBezTo>
                <a:close/>
                <a:moveTo>
                  <a:pt x="1844829" y="658368"/>
                </a:moveTo>
                <a:lnTo>
                  <a:pt x="1866774" y="658368"/>
                </a:lnTo>
                <a:cubicBezTo>
                  <a:pt x="1863498" y="659587"/>
                  <a:pt x="1859688" y="660197"/>
                  <a:pt x="1855344" y="660197"/>
                </a:cubicBezTo>
                <a:cubicBezTo>
                  <a:pt x="1851001" y="660197"/>
                  <a:pt x="1847496" y="659587"/>
                  <a:pt x="1844829" y="658368"/>
                </a:cubicBezTo>
                <a:close/>
                <a:moveTo>
                  <a:pt x="301703" y="658368"/>
                </a:moveTo>
                <a:cubicBezTo>
                  <a:pt x="299366" y="658901"/>
                  <a:pt x="297639" y="659663"/>
                  <a:pt x="296521" y="660654"/>
                </a:cubicBezTo>
                <a:cubicBezTo>
                  <a:pt x="295404" y="661644"/>
                  <a:pt x="294286" y="663321"/>
                  <a:pt x="293168" y="665683"/>
                </a:cubicBezTo>
                <a:close/>
                <a:moveTo>
                  <a:pt x="179783" y="658368"/>
                </a:moveTo>
                <a:cubicBezTo>
                  <a:pt x="178310" y="661086"/>
                  <a:pt x="177598" y="662356"/>
                  <a:pt x="177649" y="662178"/>
                </a:cubicBezTo>
                <a:cubicBezTo>
                  <a:pt x="177700" y="662000"/>
                  <a:pt x="176379" y="662356"/>
                  <a:pt x="173687" y="663245"/>
                </a:cubicBezTo>
                <a:cubicBezTo>
                  <a:pt x="173636" y="661594"/>
                  <a:pt x="174042" y="660628"/>
                  <a:pt x="174906" y="660349"/>
                </a:cubicBezTo>
                <a:cubicBezTo>
                  <a:pt x="175770" y="660070"/>
                  <a:pt x="177395" y="659409"/>
                  <a:pt x="179783" y="658368"/>
                </a:cubicBezTo>
                <a:close/>
                <a:moveTo>
                  <a:pt x="1941146" y="657149"/>
                </a:moveTo>
                <a:lnTo>
                  <a:pt x="1955776" y="665683"/>
                </a:lnTo>
                <a:cubicBezTo>
                  <a:pt x="1953414" y="663880"/>
                  <a:pt x="1951128" y="662305"/>
                  <a:pt x="1948918" y="660959"/>
                </a:cubicBezTo>
                <a:cubicBezTo>
                  <a:pt x="1946708" y="659612"/>
                  <a:pt x="1944117" y="658342"/>
                  <a:pt x="1941146" y="657149"/>
                </a:cubicBezTo>
                <a:close/>
                <a:moveTo>
                  <a:pt x="1824102" y="652272"/>
                </a:moveTo>
                <a:cubicBezTo>
                  <a:pt x="1823620" y="652856"/>
                  <a:pt x="1823671" y="653212"/>
                  <a:pt x="1824255" y="653339"/>
                </a:cubicBezTo>
                <a:cubicBezTo>
                  <a:pt x="1824839" y="653466"/>
                  <a:pt x="1825195" y="653516"/>
                  <a:pt x="1825322" y="653491"/>
                </a:cubicBezTo>
                <a:cubicBezTo>
                  <a:pt x="1826414" y="653440"/>
                  <a:pt x="1826668" y="653237"/>
                  <a:pt x="1826084" y="652881"/>
                </a:cubicBezTo>
                <a:cubicBezTo>
                  <a:pt x="1825500" y="652526"/>
                  <a:pt x="1824839" y="652323"/>
                  <a:pt x="1824102" y="652272"/>
                </a:cubicBezTo>
                <a:close/>
                <a:moveTo>
                  <a:pt x="1977722" y="646176"/>
                </a:moveTo>
                <a:cubicBezTo>
                  <a:pt x="1979982" y="648487"/>
                  <a:pt x="1981557" y="650265"/>
                  <a:pt x="1982446" y="651510"/>
                </a:cubicBezTo>
                <a:cubicBezTo>
                  <a:pt x="1983335" y="652754"/>
                  <a:pt x="1984605" y="654228"/>
                  <a:pt x="1986256" y="655929"/>
                </a:cubicBezTo>
                <a:cubicBezTo>
                  <a:pt x="1985138" y="653618"/>
                  <a:pt x="1984021" y="651840"/>
                  <a:pt x="1982903" y="650595"/>
                </a:cubicBezTo>
                <a:cubicBezTo>
                  <a:pt x="1981786" y="649351"/>
                  <a:pt x="1980058" y="647878"/>
                  <a:pt x="1977722" y="646176"/>
                </a:cubicBezTo>
                <a:close/>
                <a:moveTo>
                  <a:pt x="289511" y="642518"/>
                </a:moveTo>
                <a:cubicBezTo>
                  <a:pt x="284786" y="644449"/>
                  <a:pt x="281129" y="646684"/>
                  <a:pt x="278538" y="649224"/>
                </a:cubicBezTo>
                <a:cubicBezTo>
                  <a:pt x="275947" y="651764"/>
                  <a:pt x="273509" y="653999"/>
                  <a:pt x="271223" y="655929"/>
                </a:cubicBezTo>
                <a:lnTo>
                  <a:pt x="273661" y="658368"/>
                </a:lnTo>
                <a:lnTo>
                  <a:pt x="270004" y="663245"/>
                </a:lnTo>
                <a:cubicBezTo>
                  <a:pt x="280494" y="658495"/>
                  <a:pt x="286336" y="654888"/>
                  <a:pt x="287530" y="652424"/>
                </a:cubicBezTo>
                <a:cubicBezTo>
                  <a:pt x="288723" y="649960"/>
                  <a:pt x="291822" y="647878"/>
                  <a:pt x="296826" y="646176"/>
                </a:cubicBezTo>
                <a:close/>
                <a:moveTo>
                  <a:pt x="1950899" y="640080"/>
                </a:moveTo>
                <a:cubicBezTo>
                  <a:pt x="1952830" y="643661"/>
                  <a:pt x="1955674" y="646557"/>
                  <a:pt x="1959434" y="648767"/>
                </a:cubicBezTo>
                <a:cubicBezTo>
                  <a:pt x="1963193" y="650976"/>
                  <a:pt x="1967257" y="652958"/>
                  <a:pt x="1971626" y="654710"/>
                </a:cubicBezTo>
                <a:cubicBezTo>
                  <a:pt x="1969848" y="651662"/>
                  <a:pt x="1967308" y="648919"/>
                  <a:pt x="1964006" y="646481"/>
                </a:cubicBezTo>
                <a:cubicBezTo>
                  <a:pt x="1960704" y="644042"/>
                  <a:pt x="1956335" y="641909"/>
                  <a:pt x="1950899" y="640080"/>
                </a:cubicBezTo>
                <a:close/>
                <a:moveTo>
                  <a:pt x="1663168" y="640080"/>
                </a:moveTo>
                <a:cubicBezTo>
                  <a:pt x="1662533" y="640131"/>
                  <a:pt x="1661974" y="640334"/>
                  <a:pt x="1661492" y="640689"/>
                </a:cubicBezTo>
                <a:cubicBezTo>
                  <a:pt x="1661009" y="641045"/>
                  <a:pt x="1660755" y="641248"/>
                  <a:pt x="1660730" y="641299"/>
                </a:cubicBezTo>
                <a:lnTo>
                  <a:pt x="1666826" y="641299"/>
                </a:lnTo>
                <a:cubicBezTo>
                  <a:pt x="1666292" y="641324"/>
                  <a:pt x="1665835" y="641274"/>
                  <a:pt x="1665454" y="641147"/>
                </a:cubicBezTo>
                <a:cubicBezTo>
                  <a:pt x="1665073" y="641020"/>
                  <a:pt x="1664311" y="640664"/>
                  <a:pt x="1663168" y="640080"/>
                </a:cubicBezTo>
                <a:close/>
                <a:moveTo>
                  <a:pt x="1909446" y="638861"/>
                </a:moveTo>
                <a:cubicBezTo>
                  <a:pt x="1913866" y="638810"/>
                  <a:pt x="1916000" y="638911"/>
                  <a:pt x="1915847" y="639165"/>
                </a:cubicBezTo>
                <a:cubicBezTo>
                  <a:pt x="1915695" y="639419"/>
                  <a:pt x="1916000" y="640131"/>
                  <a:pt x="1916762" y="641299"/>
                </a:cubicBezTo>
                <a:close/>
                <a:moveTo>
                  <a:pt x="1680237" y="637641"/>
                </a:moveTo>
                <a:cubicBezTo>
                  <a:pt x="1681278" y="637159"/>
                  <a:pt x="1681329" y="637210"/>
                  <a:pt x="1680389" y="637794"/>
                </a:cubicBezTo>
                <a:cubicBezTo>
                  <a:pt x="1679449" y="638378"/>
                  <a:pt x="1678586" y="638734"/>
                  <a:pt x="1677798" y="638861"/>
                </a:cubicBezTo>
                <a:cubicBezTo>
                  <a:pt x="1677367" y="638276"/>
                  <a:pt x="1677621" y="637921"/>
                  <a:pt x="1678560" y="637794"/>
                </a:cubicBezTo>
                <a:cubicBezTo>
                  <a:pt x="1679500" y="637667"/>
                  <a:pt x="1680059" y="637616"/>
                  <a:pt x="1680237" y="637641"/>
                </a:cubicBezTo>
                <a:close/>
                <a:moveTo>
                  <a:pt x="1047320" y="637641"/>
                </a:moveTo>
                <a:cubicBezTo>
                  <a:pt x="1045440" y="640740"/>
                  <a:pt x="1044018" y="646125"/>
                  <a:pt x="1043053" y="653796"/>
                </a:cubicBezTo>
                <a:cubicBezTo>
                  <a:pt x="1042087" y="661467"/>
                  <a:pt x="1041884" y="667461"/>
                  <a:pt x="1042443" y="671779"/>
                </a:cubicBezTo>
                <a:cubicBezTo>
                  <a:pt x="1043535" y="669315"/>
                  <a:pt x="1044094" y="666623"/>
                  <a:pt x="1044119" y="663702"/>
                </a:cubicBezTo>
                <a:cubicBezTo>
                  <a:pt x="1044145" y="660781"/>
                  <a:pt x="1044399" y="657784"/>
                  <a:pt x="1044881" y="654710"/>
                </a:cubicBezTo>
                <a:cubicBezTo>
                  <a:pt x="1044983" y="651713"/>
                  <a:pt x="1045389" y="648868"/>
                  <a:pt x="1046101" y="646176"/>
                </a:cubicBezTo>
                <a:cubicBezTo>
                  <a:pt x="1046812" y="643483"/>
                  <a:pt x="1047218" y="640639"/>
                  <a:pt x="1047320" y="637641"/>
                </a:cubicBezTo>
                <a:close/>
                <a:moveTo>
                  <a:pt x="848914" y="637508"/>
                </a:moveTo>
                <a:cubicBezTo>
                  <a:pt x="848990" y="637737"/>
                  <a:pt x="849162" y="638594"/>
                  <a:pt x="849428" y="640080"/>
                </a:cubicBezTo>
                <a:cubicBezTo>
                  <a:pt x="849352" y="641223"/>
                  <a:pt x="849200" y="640766"/>
                  <a:pt x="848971" y="638708"/>
                </a:cubicBezTo>
                <a:cubicBezTo>
                  <a:pt x="848857" y="637679"/>
                  <a:pt x="848838" y="637279"/>
                  <a:pt x="848914" y="637508"/>
                </a:cubicBezTo>
                <a:close/>
                <a:moveTo>
                  <a:pt x="1042443" y="635203"/>
                </a:moveTo>
                <a:cubicBezTo>
                  <a:pt x="1041148" y="638378"/>
                  <a:pt x="1040081" y="642391"/>
                  <a:pt x="1039243" y="647243"/>
                </a:cubicBezTo>
                <a:cubicBezTo>
                  <a:pt x="1038404" y="652094"/>
                  <a:pt x="1038252" y="657022"/>
                  <a:pt x="1038785" y="662025"/>
                </a:cubicBezTo>
                <a:close/>
                <a:moveTo>
                  <a:pt x="1729519" y="634879"/>
                </a:moveTo>
                <a:cubicBezTo>
                  <a:pt x="1729596" y="634803"/>
                  <a:pt x="1729576" y="635165"/>
                  <a:pt x="1729462" y="635965"/>
                </a:cubicBezTo>
                <a:cubicBezTo>
                  <a:pt x="1729234" y="637565"/>
                  <a:pt x="1729081" y="637718"/>
                  <a:pt x="1729005" y="636422"/>
                </a:cubicBezTo>
                <a:cubicBezTo>
                  <a:pt x="1729272" y="635470"/>
                  <a:pt x="1729443" y="634955"/>
                  <a:pt x="1729519" y="634879"/>
                </a:cubicBezTo>
                <a:close/>
                <a:moveTo>
                  <a:pt x="1910666" y="627888"/>
                </a:moveTo>
                <a:cubicBezTo>
                  <a:pt x="1912393" y="629031"/>
                  <a:pt x="1914120" y="629793"/>
                  <a:pt x="1915847" y="630174"/>
                </a:cubicBezTo>
                <a:cubicBezTo>
                  <a:pt x="1917574" y="630555"/>
                  <a:pt x="1919911" y="631012"/>
                  <a:pt x="1922858" y="631545"/>
                </a:cubicBezTo>
                <a:cubicBezTo>
                  <a:pt x="1924610" y="631571"/>
                  <a:pt x="1926287" y="631825"/>
                  <a:pt x="1927887" y="632307"/>
                </a:cubicBezTo>
                <a:cubicBezTo>
                  <a:pt x="1929487" y="632790"/>
                  <a:pt x="1931468" y="633349"/>
                  <a:pt x="1933830" y="633984"/>
                </a:cubicBezTo>
                <a:cubicBezTo>
                  <a:pt x="1930656" y="632130"/>
                  <a:pt x="1926947" y="630656"/>
                  <a:pt x="1922705" y="629564"/>
                </a:cubicBezTo>
                <a:cubicBezTo>
                  <a:pt x="1918464" y="628472"/>
                  <a:pt x="1914450" y="627913"/>
                  <a:pt x="1910666" y="627888"/>
                </a:cubicBezTo>
                <a:close/>
                <a:moveTo>
                  <a:pt x="1709498" y="627888"/>
                </a:moveTo>
                <a:cubicBezTo>
                  <a:pt x="1712520" y="628574"/>
                  <a:pt x="1715314" y="629031"/>
                  <a:pt x="1717880" y="629259"/>
                </a:cubicBezTo>
                <a:cubicBezTo>
                  <a:pt x="1720445" y="629488"/>
                  <a:pt x="1722934" y="629031"/>
                  <a:pt x="1725347" y="627888"/>
                </a:cubicBezTo>
                <a:close/>
                <a:moveTo>
                  <a:pt x="1030422" y="624078"/>
                </a:moveTo>
                <a:cubicBezTo>
                  <a:pt x="1030346" y="624078"/>
                  <a:pt x="1030289" y="624535"/>
                  <a:pt x="1030251" y="625449"/>
                </a:cubicBezTo>
                <a:cubicBezTo>
                  <a:pt x="1030784" y="627278"/>
                  <a:pt x="1030937" y="627278"/>
                  <a:pt x="1030708" y="625449"/>
                </a:cubicBezTo>
                <a:cubicBezTo>
                  <a:pt x="1030594" y="624535"/>
                  <a:pt x="1030499" y="624078"/>
                  <a:pt x="1030422" y="624078"/>
                </a:cubicBezTo>
                <a:close/>
                <a:moveTo>
                  <a:pt x="1908227" y="623011"/>
                </a:moveTo>
                <a:cubicBezTo>
                  <a:pt x="1910488" y="623697"/>
                  <a:pt x="1914196" y="624459"/>
                  <a:pt x="1919352" y="625297"/>
                </a:cubicBezTo>
                <a:cubicBezTo>
                  <a:pt x="1924509" y="626135"/>
                  <a:pt x="1928522" y="626592"/>
                  <a:pt x="1931392" y="626669"/>
                </a:cubicBezTo>
                <a:cubicBezTo>
                  <a:pt x="1928370" y="626516"/>
                  <a:pt x="1924966" y="625907"/>
                  <a:pt x="1921181" y="624840"/>
                </a:cubicBezTo>
                <a:cubicBezTo>
                  <a:pt x="1917397" y="623773"/>
                  <a:pt x="1913079" y="623163"/>
                  <a:pt x="1908227" y="623011"/>
                </a:cubicBezTo>
                <a:close/>
                <a:moveTo>
                  <a:pt x="1858107" y="620820"/>
                </a:moveTo>
                <a:cubicBezTo>
                  <a:pt x="1856760" y="621150"/>
                  <a:pt x="1855586" y="621881"/>
                  <a:pt x="1854582" y="623011"/>
                </a:cubicBezTo>
                <a:cubicBezTo>
                  <a:pt x="1855598" y="624662"/>
                  <a:pt x="1856310" y="625322"/>
                  <a:pt x="1856716" y="624992"/>
                </a:cubicBezTo>
                <a:cubicBezTo>
                  <a:pt x="1857123" y="624662"/>
                  <a:pt x="1858443" y="624408"/>
                  <a:pt x="1860678" y="624230"/>
                </a:cubicBezTo>
                <a:cubicBezTo>
                  <a:pt x="1860475" y="624230"/>
                  <a:pt x="1860882" y="624230"/>
                  <a:pt x="1861898" y="624230"/>
                </a:cubicBezTo>
                <a:cubicBezTo>
                  <a:pt x="1863600" y="624433"/>
                  <a:pt x="1865073" y="624941"/>
                  <a:pt x="1866317" y="625754"/>
                </a:cubicBezTo>
                <a:cubicBezTo>
                  <a:pt x="1867562" y="626567"/>
                  <a:pt x="1869340" y="626465"/>
                  <a:pt x="1871651" y="625449"/>
                </a:cubicBezTo>
                <a:cubicBezTo>
                  <a:pt x="1869035" y="623443"/>
                  <a:pt x="1866038" y="621970"/>
                  <a:pt x="1862660" y="621030"/>
                </a:cubicBezTo>
                <a:cubicBezTo>
                  <a:pt x="1860971" y="620560"/>
                  <a:pt x="1859453" y="620490"/>
                  <a:pt x="1858107" y="620820"/>
                </a:cubicBezTo>
                <a:close/>
                <a:moveTo>
                  <a:pt x="1838733" y="620573"/>
                </a:moveTo>
                <a:cubicBezTo>
                  <a:pt x="1836421" y="620573"/>
                  <a:pt x="1834948" y="620877"/>
                  <a:pt x="1834313" y="621487"/>
                </a:cubicBezTo>
                <a:cubicBezTo>
                  <a:pt x="1833678" y="622097"/>
                  <a:pt x="1833120" y="623011"/>
                  <a:pt x="1832637" y="624230"/>
                </a:cubicBezTo>
                <a:lnTo>
                  <a:pt x="1847267" y="625449"/>
                </a:lnTo>
                <a:cubicBezTo>
                  <a:pt x="1846226" y="623646"/>
                  <a:pt x="1845261" y="622376"/>
                  <a:pt x="1844372" y="621639"/>
                </a:cubicBezTo>
                <a:cubicBezTo>
                  <a:pt x="1843483" y="620903"/>
                  <a:pt x="1841603" y="620547"/>
                  <a:pt x="1838733" y="620573"/>
                </a:cubicBezTo>
                <a:close/>
                <a:moveTo>
                  <a:pt x="1881405" y="619353"/>
                </a:moveTo>
                <a:lnTo>
                  <a:pt x="1878966" y="624230"/>
                </a:lnTo>
                <a:cubicBezTo>
                  <a:pt x="1882624" y="625449"/>
                  <a:pt x="1886282" y="626669"/>
                  <a:pt x="1889939" y="627888"/>
                </a:cubicBezTo>
                <a:cubicBezTo>
                  <a:pt x="1897356" y="629463"/>
                  <a:pt x="1901420" y="629666"/>
                  <a:pt x="1902131" y="628497"/>
                </a:cubicBezTo>
                <a:cubicBezTo>
                  <a:pt x="1902842" y="627329"/>
                  <a:pt x="1903249" y="626313"/>
                  <a:pt x="1903350" y="625449"/>
                </a:cubicBezTo>
                <a:lnTo>
                  <a:pt x="1894816" y="623011"/>
                </a:lnTo>
                <a:cubicBezTo>
                  <a:pt x="1896010" y="621944"/>
                  <a:pt x="1896670" y="621335"/>
                  <a:pt x="1896797" y="621182"/>
                </a:cubicBezTo>
                <a:cubicBezTo>
                  <a:pt x="1896924" y="621030"/>
                  <a:pt x="1896670" y="620420"/>
                  <a:pt x="1896035" y="619353"/>
                </a:cubicBezTo>
                <a:close/>
                <a:moveTo>
                  <a:pt x="861620" y="619353"/>
                </a:moveTo>
                <a:cubicBezTo>
                  <a:pt x="862713" y="619404"/>
                  <a:pt x="862967" y="619607"/>
                  <a:pt x="862382" y="619963"/>
                </a:cubicBezTo>
                <a:cubicBezTo>
                  <a:pt x="861798" y="620319"/>
                  <a:pt x="861138" y="620522"/>
                  <a:pt x="860401" y="620573"/>
                </a:cubicBezTo>
                <a:close/>
                <a:moveTo>
                  <a:pt x="1981532" y="617829"/>
                </a:moveTo>
                <a:cubicBezTo>
                  <a:pt x="1981760" y="617017"/>
                  <a:pt x="1981303" y="617118"/>
                  <a:pt x="1980160" y="618134"/>
                </a:cubicBezTo>
                <a:cubicBezTo>
                  <a:pt x="1979627" y="619252"/>
                  <a:pt x="1979474" y="619760"/>
                  <a:pt x="1979703" y="619658"/>
                </a:cubicBezTo>
                <a:cubicBezTo>
                  <a:pt x="1979932" y="619557"/>
                  <a:pt x="1980084" y="619455"/>
                  <a:pt x="1980160" y="619353"/>
                </a:cubicBezTo>
                <a:cubicBezTo>
                  <a:pt x="1980846" y="619150"/>
                  <a:pt x="1981303" y="618642"/>
                  <a:pt x="1981532" y="617829"/>
                </a:cubicBezTo>
                <a:close/>
                <a:moveTo>
                  <a:pt x="577547" y="616915"/>
                </a:moveTo>
                <a:lnTo>
                  <a:pt x="575108" y="620573"/>
                </a:lnTo>
                <a:lnTo>
                  <a:pt x="572670" y="618134"/>
                </a:lnTo>
                <a:cubicBezTo>
                  <a:pt x="573229" y="620776"/>
                  <a:pt x="573635" y="622198"/>
                  <a:pt x="573889" y="622401"/>
                </a:cubicBezTo>
                <a:cubicBezTo>
                  <a:pt x="574143" y="622605"/>
                  <a:pt x="574550" y="624027"/>
                  <a:pt x="575108" y="626669"/>
                </a:cubicBezTo>
                <a:cubicBezTo>
                  <a:pt x="576810" y="623443"/>
                  <a:pt x="577674" y="621665"/>
                  <a:pt x="577699" y="621335"/>
                </a:cubicBezTo>
                <a:cubicBezTo>
                  <a:pt x="577725" y="621004"/>
                  <a:pt x="577674" y="619531"/>
                  <a:pt x="577547" y="616915"/>
                </a:cubicBezTo>
                <a:close/>
                <a:moveTo>
                  <a:pt x="1843610" y="613257"/>
                </a:moveTo>
                <a:cubicBezTo>
                  <a:pt x="1842238" y="614400"/>
                  <a:pt x="1841324" y="615162"/>
                  <a:pt x="1840866" y="615543"/>
                </a:cubicBezTo>
                <a:cubicBezTo>
                  <a:pt x="1840409" y="615924"/>
                  <a:pt x="1837666" y="616382"/>
                  <a:pt x="1832637" y="616915"/>
                </a:cubicBezTo>
                <a:cubicBezTo>
                  <a:pt x="1831494" y="615747"/>
                  <a:pt x="1830427" y="615035"/>
                  <a:pt x="1829436" y="614781"/>
                </a:cubicBezTo>
                <a:cubicBezTo>
                  <a:pt x="1828446" y="614527"/>
                  <a:pt x="1827074" y="614426"/>
                  <a:pt x="1825322" y="614477"/>
                </a:cubicBezTo>
                <a:lnTo>
                  <a:pt x="1825322" y="615696"/>
                </a:lnTo>
                <a:lnTo>
                  <a:pt x="1772896" y="616915"/>
                </a:lnTo>
                <a:cubicBezTo>
                  <a:pt x="1771194" y="616966"/>
                  <a:pt x="1770331" y="617169"/>
                  <a:pt x="1770305" y="617525"/>
                </a:cubicBezTo>
                <a:cubicBezTo>
                  <a:pt x="1770280" y="617880"/>
                  <a:pt x="1770331" y="618083"/>
                  <a:pt x="1770458" y="618134"/>
                </a:cubicBezTo>
                <a:cubicBezTo>
                  <a:pt x="1770458" y="618185"/>
                  <a:pt x="1770458" y="618388"/>
                  <a:pt x="1770458" y="618744"/>
                </a:cubicBezTo>
                <a:cubicBezTo>
                  <a:pt x="1770458" y="619099"/>
                  <a:pt x="1770458" y="619303"/>
                  <a:pt x="1770458" y="619353"/>
                </a:cubicBezTo>
                <a:cubicBezTo>
                  <a:pt x="1767359" y="619226"/>
                  <a:pt x="1763498" y="619176"/>
                  <a:pt x="1758875" y="619201"/>
                </a:cubicBezTo>
                <a:cubicBezTo>
                  <a:pt x="1754252" y="619226"/>
                  <a:pt x="1749172" y="620090"/>
                  <a:pt x="1743635" y="621792"/>
                </a:cubicBezTo>
                <a:cubicBezTo>
                  <a:pt x="1741375" y="622351"/>
                  <a:pt x="1740105" y="622757"/>
                  <a:pt x="1739825" y="623011"/>
                </a:cubicBezTo>
                <a:cubicBezTo>
                  <a:pt x="1739546" y="623265"/>
                  <a:pt x="1739190" y="623671"/>
                  <a:pt x="1738758" y="624230"/>
                </a:cubicBezTo>
                <a:lnTo>
                  <a:pt x="1732662" y="627888"/>
                </a:lnTo>
                <a:lnTo>
                  <a:pt x="1791184" y="626669"/>
                </a:lnTo>
                <a:cubicBezTo>
                  <a:pt x="1786764" y="625094"/>
                  <a:pt x="1779754" y="624586"/>
                  <a:pt x="1770153" y="625145"/>
                </a:cubicBezTo>
                <a:cubicBezTo>
                  <a:pt x="1760552" y="625703"/>
                  <a:pt x="1752932" y="625805"/>
                  <a:pt x="1747293" y="625449"/>
                </a:cubicBezTo>
                <a:cubicBezTo>
                  <a:pt x="1745134" y="625475"/>
                  <a:pt x="1743966" y="625424"/>
                  <a:pt x="1743788" y="625297"/>
                </a:cubicBezTo>
                <a:cubicBezTo>
                  <a:pt x="1743610" y="625170"/>
                  <a:pt x="1742746" y="624814"/>
                  <a:pt x="1741197" y="624230"/>
                </a:cubicBezTo>
                <a:cubicBezTo>
                  <a:pt x="1748741" y="624103"/>
                  <a:pt x="1756818" y="623748"/>
                  <a:pt x="1765428" y="623163"/>
                </a:cubicBezTo>
                <a:cubicBezTo>
                  <a:pt x="1774039" y="622579"/>
                  <a:pt x="1781812" y="622528"/>
                  <a:pt x="1788746" y="623011"/>
                </a:cubicBezTo>
                <a:cubicBezTo>
                  <a:pt x="1793521" y="622960"/>
                  <a:pt x="1795553" y="623062"/>
                  <a:pt x="1794842" y="623316"/>
                </a:cubicBezTo>
                <a:cubicBezTo>
                  <a:pt x="1794130" y="623570"/>
                  <a:pt x="1794943" y="624281"/>
                  <a:pt x="1797280" y="625449"/>
                </a:cubicBezTo>
                <a:cubicBezTo>
                  <a:pt x="1798804" y="625576"/>
                  <a:pt x="1803681" y="625627"/>
                  <a:pt x="1811910" y="625602"/>
                </a:cubicBezTo>
                <a:cubicBezTo>
                  <a:pt x="1820140" y="625576"/>
                  <a:pt x="1826236" y="624713"/>
                  <a:pt x="1830198" y="623011"/>
                </a:cubicBezTo>
                <a:cubicBezTo>
                  <a:pt x="1824687" y="622655"/>
                  <a:pt x="1820775" y="622757"/>
                  <a:pt x="1818464" y="623316"/>
                </a:cubicBezTo>
                <a:cubicBezTo>
                  <a:pt x="1816152" y="623875"/>
                  <a:pt x="1811936" y="623367"/>
                  <a:pt x="1805814" y="621792"/>
                </a:cubicBezTo>
                <a:lnTo>
                  <a:pt x="1799718" y="619353"/>
                </a:lnTo>
                <a:cubicBezTo>
                  <a:pt x="1799922" y="618337"/>
                  <a:pt x="1799515" y="617931"/>
                  <a:pt x="1798499" y="618134"/>
                </a:cubicBezTo>
                <a:lnTo>
                  <a:pt x="1857021" y="618134"/>
                </a:lnTo>
                <a:lnTo>
                  <a:pt x="1855802" y="613257"/>
                </a:lnTo>
                <a:cubicBezTo>
                  <a:pt x="1854836" y="615010"/>
                  <a:pt x="1853719" y="616077"/>
                  <a:pt x="1852449" y="616458"/>
                </a:cubicBezTo>
                <a:cubicBezTo>
                  <a:pt x="1851179" y="616839"/>
                  <a:pt x="1848232" y="616991"/>
                  <a:pt x="1843610" y="616915"/>
                </a:cubicBezTo>
                <a:cubicBezTo>
                  <a:pt x="1843610" y="615899"/>
                  <a:pt x="1843610" y="615493"/>
                  <a:pt x="1843610" y="615696"/>
                </a:cubicBezTo>
                <a:close/>
                <a:moveTo>
                  <a:pt x="1864336" y="605942"/>
                </a:moveTo>
                <a:cubicBezTo>
                  <a:pt x="1863853" y="606526"/>
                  <a:pt x="1863904" y="606882"/>
                  <a:pt x="1864488" y="607009"/>
                </a:cubicBezTo>
                <a:cubicBezTo>
                  <a:pt x="1865073" y="607136"/>
                  <a:pt x="1865428" y="607187"/>
                  <a:pt x="1865555" y="607161"/>
                </a:cubicBezTo>
                <a:cubicBezTo>
                  <a:pt x="1867181" y="607034"/>
                  <a:pt x="1867587" y="606679"/>
                  <a:pt x="1866774" y="606095"/>
                </a:cubicBezTo>
                <a:cubicBezTo>
                  <a:pt x="1865962" y="605510"/>
                  <a:pt x="1865149" y="605460"/>
                  <a:pt x="1864336" y="605942"/>
                </a:cubicBezTo>
                <a:close/>
                <a:moveTo>
                  <a:pt x="1772490" y="605491"/>
                </a:moveTo>
                <a:cubicBezTo>
                  <a:pt x="1761517" y="605588"/>
                  <a:pt x="1750680" y="605889"/>
                  <a:pt x="1739978" y="606394"/>
                </a:cubicBezTo>
                <a:cubicBezTo>
                  <a:pt x="1729276" y="606898"/>
                  <a:pt x="1722773" y="607560"/>
                  <a:pt x="1720470" y="608381"/>
                </a:cubicBezTo>
                <a:lnTo>
                  <a:pt x="1793622" y="605942"/>
                </a:lnTo>
                <a:cubicBezTo>
                  <a:pt x="1790507" y="605543"/>
                  <a:pt x="1783462" y="605393"/>
                  <a:pt x="1772490" y="605491"/>
                </a:cubicBezTo>
                <a:close/>
                <a:moveTo>
                  <a:pt x="1839952" y="604723"/>
                </a:moveTo>
                <a:cubicBezTo>
                  <a:pt x="1840003" y="605256"/>
                  <a:pt x="1840206" y="605409"/>
                  <a:pt x="1840562" y="605180"/>
                </a:cubicBezTo>
                <a:lnTo>
                  <a:pt x="1840884" y="604938"/>
                </a:lnTo>
                <a:close/>
                <a:moveTo>
                  <a:pt x="840894" y="604723"/>
                </a:moveTo>
                <a:cubicBezTo>
                  <a:pt x="839853" y="608076"/>
                  <a:pt x="839192" y="609905"/>
                  <a:pt x="838913" y="610209"/>
                </a:cubicBezTo>
                <a:cubicBezTo>
                  <a:pt x="838633" y="610514"/>
                  <a:pt x="837668" y="611124"/>
                  <a:pt x="836017" y="612038"/>
                </a:cubicBezTo>
                <a:lnTo>
                  <a:pt x="835964" y="612342"/>
                </a:lnTo>
                <a:lnTo>
                  <a:pt x="836722" y="613334"/>
                </a:lnTo>
                <a:cubicBezTo>
                  <a:pt x="837154" y="613791"/>
                  <a:pt x="837376" y="613867"/>
                  <a:pt x="837389" y="613562"/>
                </a:cubicBezTo>
                <a:cubicBezTo>
                  <a:pt x="837414" y="612953"/>
                  <a:pt x="837363" y="614477"/>
                  <a:pt x="837236" y="618134"/>
                </a:cubicBezTo>
                <a:lnTo>
                  <a:pt x="835286" y="616183"/>
                </a:lnTo>
                <a:lnTo>
                  <a:pt x="832360" y="632765"/>
                </a:lnTo>
                <a:cubicBezTo>
                  <a:pt x="833376" y="632765"/>
                  <a:pt x="833782" y="632765"/>
                  <a:pt x="833579" y="632765"/>
                </a:cubicBezTo>
                <a:lnTo>
                  <a:pt x="833579" y="635203"/>
                </a:lnTo>
                <a:cubicBezTo>
                  <a:pt x="832461" y="638429"/>
                  <a:pt x="831953" y="642340"/>
                  <a:pt x="832055" y="646938"/>
                </a:cubicBezTo>
                <a:cubicBezTo>
                  <a:pt x="832156" y="651535"/>
                  <a:pt x="832258" y="655752"/>
                  <a:pt x="832360" y="659587"/>
                </a:cubicBezTo>
                <a:lnTo>
                  <a:pt x="840894" y="703478"/>
                </a:lnTo>
                <a:cubicBezTo>
                  <a:pt x="842139" y="706983"/>
                  <a:pt x="843307" y="710031"/>
                  <a:pt x="844399" y="712622"/>
                </a:cubicBezTo>
                <a:lnTo>
                  <a:pt x="846957" y="721649"/>
                </a:lnTo>
                <a:lnTo>
                  <a:pt x="843637" y="715365"/>
                </a:lnTo>
                <a:cubicBezTo>
                  <a:pt x="839065" y="706221"/>
                  <a:pt x="835712" y="698601"/>
                  <a:pt x="833579" y="692505"/>
                </a:cubicBezTo>
                <a:cubicBezTo>
                  <a:pt x="833553" y="703199"/>
                  <a:pt x="833909" y="709244"/>
                  <a:pt x="834646" y="710641"/>
                </a:cubicBezTo>
                <a:cubicBezTo>
                  <a:pt x="835382" y="712038"/>
                  <a:pt x="836652" y="714121"/>
                  <a:pt x="838456" y="716889"/>
                </a:cubicBezTo>
                <a:cubicBezTo>
                  <a:pt x="840361" y="721715"/>
                  <a:pt x="843866" y="729437"/>
                  <a:pt x="848971" y="740054"/>
                </a:cubicBezTo>
                <a:cubicBezTo>
                  <a:pt x="854077" y="750671"/>
                  <a:pt x="860325" y="757174"/>
                  <a:pt x="867716" y="759561"/>
                </a:cubicBezTo>
                <a:cubicBezTo>
                  <a:pt x="866548" y="756412"/>
                  <a:pt x="865837" y="754786"/>
                  <a:pt x="865583" y="754685"/>
                </a:cubicBezTo>
                <a:cubicBezTo>
                  <a:pt x="865329" y="754583"/>
                  <a:pt x="865227" y="752957"/>
                  <a:pt x="865278" y="749808"/>
                </a:cubicBezTo>
                <a:cubicBezTo>
                  <a:pt x="864567" y="745896"/>
                  <a:pt x="863246" y="743356"/>
                  <a:pt x="861316" y="742188"/>
                </a:cubicBezTo>
                <a:cubicBezTo>
                  <a:pt x="859385" y="741019"/>
                  <a:pt x="857455" y="739089"/>
                  <a:pt x="855524" y="736397"/>
                </a:cubicBezTo>
                <a:cubicBezTo>
                  <a:pt x="853848" y="733958"/>
                  <a:pt x="852019" y="730986"/>
                  <a:pt x="850038" y="727481"/>
                </a:cubicBezTo>
                <a:lnTo>
                  <a:pt x="847002" y="721734"/>
                </a:lnTo>
                <a:lnTo>
                  <a:pt x="848362" y="717956"/>
                </a:lnTo>
                <a:cubicBezTo>
                  <a:pt x="848133" y="717524"/>
                  <a:pt x="847676" y="715950"/>
                  <a:pt x="846990" y="713232"/>
                </a:cubicBezTo>
                <a:lnTo>
                  <a:pt x="849428" y="714451"/>
                </a:lnTo>
                <a:cubicBezTo>
                  <a:pt x="843205" y="696239"/>
                  <a:pt x="840107" y="678104"/>
                  <a:pt x="840132" y="660044"/>
                </a:cubicBezTo>
                <a:cubicBezTo>
                  <a:pt x="840158" y="641985"/>
                  <a:pt x="840411" y="623544"/>
                  <a:pt x="840894" y="604723"/>
                </a:cubicBezTo>
                <a:close/>
                <a:moveTo>
                  <a:pt x="1816178" y="604113"/>
                </a:moveTo>
                <a:cubicBezTo>
                  <a:pt x="1812418" y="604113"/>
                  <a:pt x="1808964" y="604723"/>
                  <a:pt x="1805814" y="605942"/>
                </a:cubicBezTo>
                <a:lnTo>
                  <a:pt x="1826541" y="605942"/>
                </a:lnTo>
                <a:cubicBezTo>
                  <a:pt x="1823391" y="604723"/>
                  <a:pt x="1819937" y="604113"/>
                  <a:pt x="1816178" y="604113"/>
                </a:cubicBezTo>
                <a:close/>
                <a:moveTo>
                  <a:pt x="562916" y="603504"/>
                </a:moveTo>
                <a:cubicBezTo>
                  <a:pt x="562891" y="614019"/>
                  <a:pt x="563247" y="619506"/>
                  <a:pt x="563983" y="619963"/>
                </a:cubicBezTo>
                <a:cubicBezTo>
                  <a:pt x="564720" y="620420"/>
                  <a:pt x="565990" y="622249"/>
                  <a:pt x="567793" y="625449"/>
                </a:cubicBezTo>
                <a:cubicBezTo>
                  <a:pt x="569444" y="629488"/>
                  <a:pt x="570714" y="632384"/>
                  <a:pt x="571603" y="634136"/>
                </a:cubicBezTo>
                <a:cubicBezTo>
                  <a:pt x="572492" y="635889"/>
                  <a:pt x="574067" y="637870"/>
                  <a:pt x="576328" y="640080"/>
                </a:cubicBezTo>
                <a:cubicBezTo>
                  <a:pt x="577013" y="640258"/>
                  <a:pt x="577775" y="640207"/>
                  <a:pt x="578614" y="639927"/>
                </a:cubicBezTo>
                <a:cubicBezTo>
                  <a:pt x="579452" y="639648"/>
                  <a:pt x="579909" y="638073"/>
                  <a:pt x="579985" y="635203"/>
                </a:cubicBezTo>
                <a:lnTo>
                  <a:pt x="572670" y="624230"/>
                </a:lnTo>
                <a:cubicBezTo>
                  <a:pt x="570816" y="621614"/>
                  <a:pt x="569038" y="618312"/>
                  <a:pt x="567336" y="614324"/>
                </a:cubicBezTo>
                <a:cubicBezTo>
                  <a:pt x="565634" y="610336"/>
                  <a:pt x="564161" y="606730"/>
                  <a:pt x="562916" y="603504"/>
                </a:cubicBezTo>
                <a:close/>
                <a:moveTo>
                  <a:pt x="667768" y="598627"/>
                </a:moveTo>
                <a:lnTo>
                  <a:pt x="661672" y="609600"/>
                </a:lnTo>
                <a:cubicBezTo>
                  <a:pt x="662992" y="608381"/>
                  <a:pt x="664313" y="606857"/>
                  <a:pt x="665634" y="605028"/>
                </a:cubicBezTo>
                <a:cubicBezTo>
                  <a:pt x="666955" y="603199"/>
                  <a:pt x="667666" y="601065"/>
                  <a:pt x="667768" y="598627"/>
                </a:cubicBezTo>
                <a:close/>
                <a:moveTo>
                  <a:pt x="1021717" y="596189"/>
                </a:moveTo>
                <a:cubicBezTo>
                  <a:pt x="1019329" y="599059"/>
                  <a:pt x="1017703" y="603682"/>
                  <a:pt x="1016840" y="610057"/>
                </a:cubicBezTo>
                <a:cubicBezTo>
                  <a:pt x="1015976" y="616432"/>
                  <a:pt x="1015570" y="621970"/>
                  <a:pt x="1015621" y="626669"/>
                </a:cubicBezTo>
                <a:close/>
                <a:moveTo>
                  <a:pt x="866497" y="596189"/>
                </a:moveTo>
                <a:cubicBezTo>
                  <a:pt x="866548" y="596239"/>
                  <a:pt x="866751" y="596443"/>
                  <a:pt x="867107" y="596798"/>
                </a:cubicBezTo>
                <a:cubicBezTo>
                  <a:pt x="867462" y="597154"/>
                  <a:pt x="867666" y="597357"/>
                  <a:pt x="867716" y="597408"/>
                </a:cubicBezTo>
                <a:close/>
                <a:moveTo>
                  <a:pt x="869298" y="595998"/>
                </a:moveTo>
                <a:lnTo>
                  <a:pt x="869459" y="596493"/>
                </a:lnTo>
                <a:lnTo>
                  <a:pt x="868996" y="597507"/>
                </a:lnTo>
                <a:lnTo>
                  <a:pt x="868936" y="597408"/>
                </a:lnTo>
                <a:lnTo>
                  <a:pt x="868923" y="597451"/>
                </a:lnTo>
                <a:lnTo>
                  <a:pt x="868783" y="596798"/>
                </a:lnTo>
                <a:cubicBezTo>
                  <a:pt x="868898" y="595960"/>
                  <a:pt x="869069" y="595693"/>
                  <a:pt x="869298" y="595998"/>
                </a:cubicBezTo>
                <a:close/>
                <a:moveTo>
                  <a:pt x="1054635" y="592531"/>
                </a:moveTo>
                <a:cubicBezTo>
                  <a:pt x="1053619" y="593623"/>
                  <a:pt x="1053213" y="594182"/>
                  <a:pt x="1053416" y="594207"/>
                </a:cubicBezTo>
                <a:cubicBezTo>
                  <a:pt x="1053619" y="594233"/>
                  <a:pt x="1053213" y="594487"/>
                  <a:pt x="1052197" y="594969"/>
                </a:cubicBezTo>
                <a:lnTo>
                  <a:pt x="1045034" y="616458"/>
                </a:lnTo>
                <a:lnTo>
                  <a:pt x="1047320" y="627888"/>
                </a:lnTo>
                <a:cubicBezTo>
                  <a:pt x="1050825" y="623824"/>
                  <a:pt x="1052959" y="618236"/>
                  <a:pt x="1053721" y="611124"/>
                </a:cubicBezTo>
                <a:cubicBezTo>
                  <a:pt x="1054483" y="604012"/>
                  <a:pt x="1054787" y="597814"/>
                  <a:pt x="1054635" y="592531"/>
                </a:cubicBezTo>
                <a:close/>
                <a:moveTo>
                  <a:pt x="1894816" y="591312"/>
                </a:moveTo>
                <a:cubicBezTo>
                  <a:pt x="1895273" y="591871"/>
                  <a:pt x="1895578" y="592277"/>
                  <a:pt x="1895730" y="592531"/>
                </a:cubicBezTo>
                <a:cubicBezTo>
                  <a:pt x="1895883" y="592785"/>
                  <a:pt x="1896797" y="593191"/>
                  <a:pt x="1898474" y="593750"/>
                </a:cubicBezTo>
                <a:cubicBezTo>
                  <a:pt x="1898575" y="593750"/>
                  <a:pt x="1898982" y="593750"/>
                  <a:pt x="1899693" y="593750"/>
                </a:cubicBezTo>
                <a:cubicBezTo>
                  <a:pt x="1900404" y="593750"/>
                  <a:pt x="1900810" y="593750"/>
                  <a:pt x="1900912" y="593750"/>
                </a:cubicBezTo>
                <a:lnTo>
                  <a:pt x="1919200" y="596189"/>
                </a:lnTo>
                <a:cubicBezTo>
                  <a:pt x="1915593" y="594919"/>
                  <a:pt x="1911834" y="593801"/>
                  <a:pt x="1907922" y="592836"/>
                </a:cubicBezTo>
                <a:cubicBezTo>
                  <a:pt x="1904011" y="591871"/>
                  <a:pt x="1899642" y="591363"/>
                  <a:pt x="1894816" y="591312"/>
                </a:cubicBezTo>
                <a:close/>
                <a:moveTo>
                  <a:pt x="1887501" y="591312"/>
                </a:moveTo>
                <a:cubicBezTo>
                  <a:pt x="1886967" y="592429"/>
                  <a:pt x="1886815" y="592937"/>
                  <a:pt x="1887044" y="592836"/>
                </a:cubicBezTo>
                <a:cubicBezTo>
                  <a:pt x="1887272" y="592734"/>
                  <a:pt x="1887425" y="592633"/>
                  <a:pt x="1887501" y="592531"/>
                </a:cubicBezTo>
                <a:cubicBezTo>
                  <a:pt x="1888110" y="592404"/>
                  <a:pt x="1888415" y="592048"/>
                  <a:pt x="1888415" y="591464"/>
                </a:cubicBezTo>
                <a:cubicBezTo>
                  <a:pt x="1888415" y="590880"/>
                  <a:pt x="1888110" y="590829"/>
                  <a:pt x="1887501" y="591312"/>
                </a:cubicBezTo>
                <a:close/>
                <a:moveTo>
                  <a:pt x="871374" y="591312"/>
                </a:moveTo>
                <a:cubicBezTo>
                  <a:pt x="871323" y="594207"/>
                  <a:pt x="871120" y="596036"/>
                  <a:pt x="870764" y="596798"/>
                </a:cubicBezTo>
                <a:cubicBezTo>
                  <a:pt x="870409" y="597560"/>
                  <a:pt x="870206" y="598170"/>
                  <a:pt x="870155" y="598627"/>
                </a:cubicBezTo>
                <a:lnTo>
                  <a:pt x="869459" y="596493"/>
                </a:lnTo>
                <a:lnTo>
                  <a:pt x="870155" y="594969"/>
                </a:lnTo>
                <a:cubicBezTo>
                  <a:pt x="870129" y="593826"/>
                  <a:pt x="870180" y="593064"/>
                  <a:pt x="870307" y="592683"/>
                </a:cubicBezTo>
                <a:cubicBezTo>
                  <a:pt x="870434" y="592302"/>
                  <a:pt x="870790" y="591845"/>
                  <a:pt x="871374" y="591312"/>
                </a:cubicBezTo>
                <a:close/>
                <a:moveTo>
                  <a:pt x="324868" y="591312"/>
                </a:moveTo>
                <a:cubicBezTo>
                  <a:pt x="324233" y="594284"/>
                  <a:pt x="323674" y="596874"/>
                  <a:pt x="323191" y="599084"/>
                </a:cubicBezTo>
                <a:cubicBezTo>
                  <a:pt x="322709" y="601294"/>
                  <a:pt x="322455" y="603580"/>
                  <a:pt x="322429" y="605942"/>
                </a:cubicBezTo>
                <a:close/>
                <a:moveTo>
                  <a:pt x="1815568" y="590093"/>
                </a:moveTo>
                <a:cubicBezTo>
                  <a:pt x="1814552" y="590677"/>
                  <a:pt x="1814450" y="591032"/>
                  <a:pt x="1815263" y="591159"/>
                </a:cubicBezTo>
                <a:cubicBezTo>
                  <a:pt x="1816076" y="591286"/>
                  <a:pt x="1816584" y="591337"/>
                  <a:pt x="1816787" y="591312"/>
                </a:cubicBezTo>
                <a:cubicBezTo>
                  <a:pt x="1818413" y="591794"/>
                  <a:pt x="1818819" y="591744"/>
                  <a:pt x="1818006" y="591159"/>
                </a:cubicBezTo>
                <a:cubicBezTo>
                  <a:pt x="1817194" y="590575"/>
                  <a:pt x="1816381" y="590220"/>
                  <a:pt x="1815568" y="590093"/>
                </a:cubicBezTo>
                <a:close/>
                <a:moveTo>
                  <a:pt x="1838123" y="589331"/>
                </a:moveTo>
                <a:cubicBezTo>
                  <a:pt x="1832180" y="589458"/>
                  <a:pt x="1826693" y="590118"/>
                  <a:pt x="1821664" y="591312"/>
                </a:cubicBezTo>
                <a:lnTo>
                  <a:pt x="1865555" y="591312"/>
                </a:lnTo>
                <a:cubicBezTo>
                  <a:pt x="1863879" y="590194"/>
                  <a:pt x="1862355" y="589686"/>
                  <a:pt x="1860983" y="589788"/>
                </a:cubicBezTo>
                <a:cubicBezTo>
                  <a:pt x="1859612" y="589889"/>
                  <a:pt x="1857478" y="589991"/>
                  <a:pt x="1854582" y="590093"/>
                </a:cubicBezTo>
                <a:cubicBezTo>
                  <a:pt x="1849553" y="589458"/>
                  <a:pt x="1844067" y="589204"/>
                  <a:pt x="1838123" y="589331"/>
                </a:cubicBezTo>
                <a:close/>
                <a:moveTo>
                  <a:pt x="696736" y="588922"/>
                </a:moveTo>
                <a:lnTo>
                  <a:pt x="682398" y="608381"/>
                </a:lnTo>
                <a:cubicBezTo>
                  <a:pt x="681280" y="610057"/>
                  <a:pt x="680468" y="611276"/>
                  <a:pt x="679960" y="612038"/>
                </a:cubicBezTo>
                <a:cubicBezTo>
                  <a:pt x="679452" y="612800"/>
                  <a:pt x="678639" y="614019"/>
                  <a:pt x="677521" y="615696"/>
                </a:cubicBezTo>
                <a:cubicBezTo>
                  <a:pt x="681738" y="611886"/>
                  <a:pt x="685497" y="607314"/>
                  <a:pt x="688799" y="601980"/>
                </a:cubicBezTo>
                <a:close/>
                <a:moveTo>
                  <a:pt x="854736" y="583208"/>
                </a:moveTo>
                <a:lnTo>
                  <a:pt x="854305" y="590093"/>
                </a:lnTo>
                <a:cubicBezTo>
                  <a:pt x="854255" y="587680"/>
                  <a:pt x="854356" y="585495"/>
                  <a:pt x="854610" y="583539"/>
                </a:cubicBezTo>
                <a:close/>
                <a:moveTo>
                  <a:pt x="708001" y="581558"/>
                </a:moveTo>
                <a:cubicBezTo>
                  <a:pt x="706985" y="582092"/>
                  <a:pt x="706884" y="582244"/>
                  <a:pt x="707696" y="582015"/>
                </a:cubicBezTo>
                <a:lnTo>
                  <a:pt x="708690" y="581717"/>
                </a:lnTo>
                <a:close/>
                <a:moveTo>
                  <a:pt x="263908" y="581558"/>
                </a:moveTo>
                <a:cubicBezTo>
                  <a:pt x="263679" y="581914"/>
                  <a:pt x="263222" y="582117"/>
                  <a:pt x="262536" y="582168"/>
                </a:cubicBezTo>
                <a:cubicBezTo>
                  <a:pt x="261850" y="582219"/>
                  <a:pt x="262307" y="583641"/>
                  <a:pt x="263908" y="586435"/>
                </a:cubicBezTo>
                <a:cubicBezTo>
                  <a:pt x="264593" y="584860"/>
                  <a:pt x="265051" y="584047"/>
                  <a:pt x="265279" y="583997"/>
                </a:cubicBezTo>
                <a:cubicBezTo>
                  <a:pt x="265508" y="583946"/>
                  <a:pt x="265051" y="583133"/>
                  <a:pt x="263908" y="581558"/>
                </a:cubicBezTo>
                <a:close/>
                <a:moveTo>
                  <a:pt x="1435635" y="573786"/>
                </a:moveTo>
                <a:cubicBezTo>
                  <a:pt x="1435990" y="574014"/>
                  <a:pt x="1436194" y="574167"/>
                  <a:pt x="1436244" y="574243"/>
                </a:cubicBezTo>
                <a:lnTo>
                  <a:pt x="1435025" y="574243"/>
                </a:lnTo>
                <a:cubicBezTo>
                  <a:pt x="1435076" y="573710"/>
                  <a:pt x="1435279" y="573557"/>
                  <a:pt x="1435635" y="573786"/>
                </a:cubicBezTo>
                <a:close/>
                <a:moveTo>
                  <a:pt x="1248488" y="571805"/>
                </a:moveTo>
                <a:cubicBezTo>
                  <a:pt x="1247472" y="572871"/>
                  <a:pt x="1247370" y="573176"/>
                  <a:pt x="1248183" y="572719"/>
                </a:cubicBezTo>
                <a:cubicBezTo>
                  <a:pt x="1248996" y="572262"/>
                  <a:pt x="1249504" y="571957"/>
                  <a:pt x="1249707" y="571805"/>
                </a:cubicBezTo>
                <a:cubicBezTo>
                  <a:pt x="1249656" y="571805"/>
                  <a:pt x="1249453" y="571805"/>
                  <a:pt x="1249097" y="571805"/>
                </a:cubicBezTo>
                <a:cubicBezTo>
                  <a:pt x="1248742" y="571805"/>
                  <a:pt x="1248538" y="571805"/>
                  <a:pt x="1248488" y="571805"/>
                </a:cubicBezTo>
                <a:close/>
                <a:moveTo>
                  <a:pt x="1111937" y="571805"/>
                </a:moveTo>
                <a:lnTo>
                  <a:pt x="1102184" y="620573"/>
                </a:lnTo>
                <a:cubicBezTo>
                  <a:pt x="1101168" y="622706"/>
                  <a:pt x="1100761" y="623621"/>
                  <a:pt x="1100965" y="623316"/>
                </a:cubicBezTo>
                <a:cubicBezTo>
                  <a:pt x="1101168" y="623011"/>
                  <a:pt x="1100761" y="623316"/>
                  <a:pt x="1099745" y="624230"/>
                </a:cubicBezTo>
                <a:lnTo>
                  <a:pt x="1094869" y="630326"/>
                </a:lnTo>
                <a:cubicBezTo>
                  <a:pt x="1094310" y="625805"/>
                  <a:pt x="1094513" y="620827"/>
                  <a:pt x="1095478" y="615391"/>
                </a:cubicBezTo>
                <a:cubicBezTo>
                  <a:pt x="1096443" y="609955"/>
                  <a:pt x="1097866" y="605587"/>
                  <a:pt x="1099745" y="602285"/>
                </a:cubicBezTo>
                <a:cubicBezTo>
                  <a:pt x="1100279" y="603478"/>
                  <a:pt x="1100431" y="604444"/>
                  <a:pt x="1100203" y="605180"/>
                </a:cubicBezTo>
                <a:cubicBezTo>
                  <a:pt x="1099974" y="605917"/>
                  <a:pt x="1099822" y="606577"/>
                  <a:pt x="1099745" y="607161"/>
                </a:cubicBezTo>
                <a:cubicBezTo>
                  <a:pt x="1099745" y="608863"/>
                  <a:pt x="1099745" y="610032"/>
                  <a:pt x="1099745" y="610667"/>
                </a:cubicBezTo>
                <a:cubicBezTo>
                  <a:pt x="1099745" y="611302"/>
                  <a:pt x="1099745" y="612165"/>
                  <a:pt x="1099745" y="613257"/>
                </a:cubicBezTo>
                <a:lnTo>
                  <a:pt x="1102184" y="604723"/>
                </a:lnTo>
                <a:cubicBezTo>
                  <a:pt x="1102235" y="603453"/>
                  <a:pt x="1102438" y="602031"/>
                  <a:pt x="1102793" y="600456"/>
                </a:cubicBezTo>
                <a:cubicBezTo>
                  <a:pt x="1103149" y="598881"/>
                  <a:pt x="1103352" y="597459"/>
                  <a:pt x="1103403" y="596189"/>
                </a:cubicBezTo>
                <a:cubicBezTo>
                  <a:pt x="1104673" y="593115"/>
                  <a:pt x="1105791" y="590118"/>
                  <a:pt x="1106756" y="587197"/>
                </a:cubicBezTo>
                <a:cubicBezTo>
                  <a:pt x="1107721" y="584276"/>
                  <a:pt x="1108229" y="581584"/>
                  <a:pt x="1108280" y="579120"/>
                </a:cubicBezTo>
                <a:cubicBezTo>
                  <a:pt x="1108305" y="578586"/>
                  <a:pt x="1108559" y="578129"/>
                  <a:pt x="1109042" y="577748"/>
                </a:cubicBezTo>
                <a:cubicBezTo>
                  <a:pt x="1109524" y="577367"/>
                  <a:pt x="1110083" y="576605"/>
                  <a:pt x="1110718" y="575462"/>
                </a:cubicBezTo>
                <a:cubicBezTo>
                  <a:pt x="1110515" y="574243"/>
                  <a:pt x="1110921" y="573024"/>
                  <a:pt x="1111937" y="571805"/>
                </a:cubicBezTo>
                <a:close/>
                <a:moveTo>
                  <a:pt x="838456" y="569366"/>
                </a:moveTo>
                <a:lnTo>
                  <a:pt x="837236" y="588873"/>
                </a:lnTo>
                <a:lnTo>
                  <a:pt x="842113" y="594969"/>
                </a:lnTo>
                <a:cubicBezTo>
                  <a:pt x="842215" y="591540"/>
                  <a:pt x="842621" y="587426"/>
                  <a:pt x="843332" y="582625"/>
                </a:cubicBezTo>
                <a:cubicBezTo>
                  <a:pt x="844044" y="577824"/>
                  <a:pt x="844450" y="574624"/>
                  <a:pt x="844552" y="573024"/>
                </a:cubicBezTo>
                <a:cubicBezTo>
                  <a:pt x="843688" y="570814"/>
                  <a:pt x="843282" y="569747"/>
                  <a:pt x="843332" y="569823"/>
                </a:cubicBezTo>
                <a:cubicBezTo>
                  <a:pt x="843383" y="569900"/>
                  <a:pt x="841758" y="569747"/>
                  <a:pt x="838456" y="569366"/>
                </a:cubicBezTo>
                <a:close/>
                <a:moveTo>
                  <a:pt x="1436416" y="568528"/>
                </a:moveTo>
                <a:cubicBezTo>
                  <a:pt x="1436492" y="568376"/>
                  <a:pt x="1436587" y="568757"/>
                  <a:pt x="1436702" y="569671"/>
                </a:cubicBezTo>
                <a:cubicBezTo>
                  <a:pt x="1436930" y="571500"/>
                  <a:pt x="1436778" y="571805"/>
                  <a:pt x="1436244" y="570585"/>
                </a:cubicBezTo>
                <a:cubicBezTo>
                  <a:pt x="1436283" y="569366"/>
                  <a:pt x="1436340" y="568680"/>
                  <a:pt x="1436416" y="568528"/>
                </a:cubicBezTo>
                <a:close/>
                <a:moveTo>
                  <a:pt x="1739978" y="566928"/>
                </a:moveTo>
                <a:cubicBezTo>
                  <a:pt x="1737539" y="568071"/>
                  <a:pt x="1735101" y="569138"/>
                  <a:pt x="1732662" y="570128"/>
                </a:cubicBezTo>
                <a:cubicBezTo>
                  <a:pt x="1730224" y="571119"/>
                  <a:pt x="1727786" y="572490"/>
                  <a:pt x="1725347" y="574243"/>
                </a:cubicBezTo>
                <a:close/>
                <a:moveTo>
                  <a:pt x="736043" y="565709"/>
                </a:moveTo>
                <a:lnTo>
                  <a:pt x="726289" y="580339"/>
                </a:lnTo>
                <a:cubicBezTo>
                  <a:pt x="727610" y="578129"/>
                  <a:pt x="729236" y="576148"/>
                  <a:pt x="731166" y="574395"/>
                </a:cubicBezTo>
                <a:cubicBezTo>
                  <a:pt x="733096" y="572643"/>
                  <a:pt x="734722" y="569747"/>
                  <a:pt x="736043" y="565709"/>
                </a:cubicBezTo>
                <a:close/>
                <a:moveTo>
                  <a:pt x="1402184" y="563404"/>
                </a:moveTo>
                <a:lnTo>
                  <a:pt x="1402526" y="563994"/>
                </a:lnTo>
                <a:lnTo>
                  <a:pt x="1402107" y="564489"/>
                </a:lnTo>
                <a:close/>
                <a:moveTo>
                  <a:pt x="1098526" y="563270"/>
                </a:moveTo>
                <a:cubicBezTo>
                  <a:pt x="1098526" y="563321"/>
                  <a:pt x="1098526" y="563524"/>
                  <a:pt x="1098526" y="563880"/>
                </a:cubicBezTo>
                <a:cubicBezTo>
                  <a:pt x="1098526" y="564235"/>
                  <a:pt x="1098526" y="564439"/>
                  <a:pt x="1098526" y="564489"/>
                </a:cubicBezTo>
                <a:lnTo>
                  <a:pt x="1098235" y="564781"/>
                </a:lnTo>
                <a:close/>
                <a:moveTo>
                  <a:pt x="699467" y="563270"/>
                </a:moveTo>
                <a:cubicBezTo>
                  <a:pt x="698933" y="564921"/>
                  <a:pt x="698781" y="565582"/>
                  <a:pt x="699010" y="565251"/>
                </a:cubicBezTo>
                <a:cubicBezTo>
                  <a:pt x="699238" y="564921"/>
                  <a:pt x="699391" y="564667"/>
                  <a:pt x="699467" y="564489"/>
                </a:cubicBezTo>
                <a:cubicBezTo>
                  <a:pt x="700000" y="564820"/>
                  <a:pt x="700153" y="564464"/>
                  <a:pt x="699924" y="563423"/>
                </a:cubicBezTo>
                <a:cubicBezTo>
                  <a:pt x="699695" y="562381"/>
                  <a:pt x="699543" y="562330"/>
                  <a:pt x="699467" y="563270"/>
                </a:cubicBezTo>
                <a:close/>
                <a:moveTo>
                  <a:pt x="301017" y="562965"/>
                </a:moveTo>
                <a:cubicBezTo>
                  <a:pt x="300763" y="563423"/>
                  <a:pt x="300585" y="564337"/>
                  <a:pt x="300484" y="565709"/>
                </a:cubicBezTo>
                <a:cubicBezTo>
                  <a:pt x="300534" y="568909"/>
                  <a:pt x="300738" y="569823"/>
                  <a:pt x="301093" y="568452"/>
                </a:cubicBezTo>
                <a:cubicBezTo>
                  <a:pt x="301449" y="567080"/>
                  <a:pt x="301652" y="566166"/>
                  <a:pt x="301703" y="565709"/>
                </a:cubicBezTo>
                <a:cubicBezTo>
                  <a:pt x="302719" y="564794"/>
                  <a:pt x="302820" y="563880"/>
                  <a:pt x="302008" y="562965"/>
                </a:cubicBezTo>
                <a:cubicBezTo>
                  <a:pt x="301601" y="562508"/>
                  <a:pt x="301271" y="562508"/>
                  <a:pt x="301017" y="562965"/>
                </a:cubicBezTo>
                <a:close/>
                <a:moveTo>
                  <a:pt x="1061950" y="559613"/>
                </a:moveTo>
                <a:lnTo>
                  <a:pt x="1057073" y="571805"/>
                </a:lnTo>
                <a:lnTo>
                  <a:pt x="1055854" y="565709"/>
                </a:lnTo>
                <a:lnTo>
                  <a:pt x="1052197" y="576681"/>
                </a:lnTo>
                <a:cubicBezTo>
                  <a:pt x="1053695" y="572821"/>
                  <a:pt x="1054356" y="571093"/>
                  <a:pt x="1054178" y="571500"/>
                </a:cubicBezTo>
                <a:cubicBezTo>
                  <a:pt x="1054000" y="571906"/>
                  <a:pt x="1054965" y="572008"/>
                  <a:pt x="1057073" y="571805"/>
                </a:cubicBezTo>
                <a:lnTo>
                  <a:pt x="1057073" y="585216"/>
                </a:lnTo>
                <a:cubicBezTo>
                  <a:pt x="1059359" y="582803"/>
                  <a:pt x="1060579" y="580314"/>
                  <a:pt x="1060731" y="577748"/>
                </a:cubicBezTo>
                <a:cubicBezTo>
                  <a:pt x="1060883" y="575183"/>
                  <a:pt x="1060883" y="572389"/>
                  <a:pt x="1060731" y="569366"/>
                </a:cubicBezTo>
                <a:cubicBezTo>
                  <a:pt x="1063144" y="567664"/>
                  <a:pt x="1064414" y="566191"/>
                  <a:pt x="1064541" y="564947"/>
                </a:cubicBezTo>
                <a:cubicBezTo>
                  <a:pt x="1064668" y="563702"/>
                  <a:pt x="1063804" y="561924"/>
                  <a:pt x="1061950" y="559613"/>
                </a:cubicBezTo>
                <a:close/>
                <a:moveTo>
                  <a:pt x="562916" y="559613"/>
                </a:moveTo>
                <a:cubicBezTo>
                  <a:pt x="565228" y="561975"/>
                  <a:pt x="566396" y="564261"/>
                  <a:pt x="566422" y="566471"/>
                </a:cubicBezTo>
                <a:cubicBezTo>
                  <a:pt x="566447" y="568680"/>
                  <a:pt x="566091" y="571271"/>
                  <a:pt x="565355" y="574243"/>
                </a:cubicBezTo>
                <a:close/>
                <a:moveTo>
                  <a:pt x="330259" y="559460"/>
                </a:moveTo>
                <a:cubicBezTo>
                  <a:pt x="330183" y="559460"/>
                  <a:pt x="330011" y="559917"/>
                  <a:pt x="329744" y="560832"/>
                </a:cubicBezTo>
                <a:cubicBezTo>
                  <a:pt x="329821" y="562661"/>
                  <a:pt x="329973" y="562661"/>
                  <a:pt x="330202" y="560832"/>
                </a:cubicBezTo>
                <a:cubicBezTo>
                  <a:pt x="330316" y="559917"/>
                  <a:pt x="330335" y="559460"/>
                  <a:pt x="330259" y="559460"/>
                </a:cubicBezTo>
                <a:close/>
                <a:moveTo>
                  <a:pt x="1776554" y="555955"/>
                </a:moveTo>
                <a:lnTo>
                  <a:pt x="1771677" y="559613"/>
                </a:lnTo>
                <a:lnTo>
                  <a:pt x="1777773" y="555955"/>
                </a:lnTo>
                <a:close/>
                <a:moveTo>
                  <a:pt x="1404545" y="555955"/>
                </a:moveTo>
                <a:cubicBezTo>
                  <a:pt x="1403377" y="557682"/>
                  <a:pt x="1402666" y="559105"/>
                  <a:pt x="1402412" y="560222"/>
                </a:cubicBezTo>
                <a:lnTo>
                  <a:pt x="1402184" y="563404"/>
                </a:lnTo>
                <a:lnTo>
                  <a:pt x="1402107" y="563270"/>
                </a:lnTo>
                <a:cubicBezTo>
                  <a:pt x="1401396" y="569341"/>
                  <a:pt x="1400684" y="575183"/>
                  <a:pt x="1399973" y="580796"/>
                </a:cubicBezTo>
                <a:cubicBezTo>
                  <a:pt x="1399262" y="586410"/>
                  <a:pt x="1399160" y="591947"/>
                  <a:pt x="1399668" y="597408"/>
                </a:cubicBezTo>
                <a:cubicBezTo>
                  <a:pt x="1399795" y="601294"/>
                  <a:pt x="1400151" y="607238"/>
                  <a:pt x="1400735" y="615239"/>
                </a:cubicBezTo>
                <a:lnTo>
                  <a:pt x="1401096" y="622632"/>
                </a:lnTo>
                <a:lnTo>
                  <a:pt x="1402107" y="585216"/>
                </a:lnTo>
                <a:cubicBezTo>
                  <a:pt x="1405460" y="590321"/>
                  <a:pt x="1407288" y="596570"/>
                  <a:pt x="1407593" y="603961"/>
                </a:cubicBezTo>
                <a:cubicBezTo>
                  <a:pt x="1407898" y="611352"/>
                  <a:pt x="1408508" y="618515"/>
                  <a:pt x="1409422" y="625449"/>
                </a:cubicBezTo>
                <a:cubicBezTo>
                  <a:pt x="1410133" y="632688"/>
                  <a:pt x="1411149" y="639242"/>
                  <a:pt x="1412470" y="645109"/>
                </a:cubicBezTo>
                <a:cubicBezTo>
                  <a:pt x="1413791" y="650976"/>
                  <a:pt x="1414807" y="656615"/>
                  <a:pt x="1415518" y="662025"/>
                </a:cubicBezTo>
                <a:lnTo>
                  <a:pt x="1404545" y="635203"/>
                </a:lnTo>
                <a:cubicBezTo>
                  <a:pt x="1404520" y="638353"/>
                  <a:pt x="1404571" y="641502"/>
                  <a:pt x="1404698" y="644652"/>
                </a:cubicBezTo>
                <a:cubicBezTo>
                  <a:pt x="1404825" y="647801"/>
                  <a:pt x="1405180" y="650341"/>
                  <a:pt x="1405764" y="652272"/>
                </a:cubicBezTo>
                <a:cubicBezTo>
                  <a:pt x="1408508" y="658317"/>
                  <a:pt x="1410336" y="662991"/>
                  <a:pt x="1411251" y="666293"/>
                </a:cubicBezTo>
                <a:cubicBezTo>
                  <a:pt x="1412165" y="669595"/>
                  <a:pt x="1417652" y="679145"/>
                  <a:pt x="1427710" y="694944"/>
                </a:cubicBezTo>
                <a:cubicBezTo>
                  <a:pt x="1428599" y="694639"/>
                  <a:pt x="1429564" y="694334"/>
                  <a:pt x="1430606" y="694029"/>
                </a:cubicBezTo>
                <a:cubicBezTo>
                  <a:pt x="1431647" y="693725"/>
                  <a:pt x="1431088" y="691591"/>
                  <a:pt x="1428929" y="687629"/>
                </a:cubicBezTo>
                <a:cubicBezTo>
                  <a:pt x="1429869" y="686003"/>
                  <a:pt x="1430123" y="685292"/>
                  <a:pt x="1429691" y="685495"/>
                </a:cubicBezTo>
                <a:cubicBezTo>
                  <a:pt x="1429260" y="685698"/>
                  <a:pt x="1429818" y="685597"/>
                  <a:pt x="1431368" y="685190"/>
                </a:cubicBezTo>
                <a:cubicBezTo>
                  <a:pt x="1428726" y="681228"/>
                  <a:pt x="1425780" y="677570"/>
                  <a:pt x="1422528" y="674217"/>
                </a:cubicBezTo>
                <a:cubicBezTo>
                  <a:pt x="1419277" y="670865"/>
                  <a:pt x="1416940" y="662330"/>
                  <a:pt x="1415518" y="648614"/>
                </a:cubicBezTo>
                <a:cubicBezTo>
                  <a:pt x="1416585" y="651916"/>
                  <a:pt x="1417194" y="653542"/>
                  <a:pt x="1417347" y="653491"/>
                </a:cubicBezTo>
                <a:cubicBezTo>
                  <a:pt x="1417499" y="653440"/>
                  <a:pt x="1418109" y="653847"/>
                  <a:pt x="1419176" y="654710"/>
                </a:cubicBezTo>
                <a:cubicBezTo>
                  <a:pt x="1418515" y="646354"/>
                  <a:pt x="1417702" y="638378"/>
                  <a:pt x="1416737" y="630783"/>
                </a:cubicBezTo>
                <a:cubicBezTo>
                  <a:pt x="1415772" y="623189"/>
                  <a:pt x="1414959" y="614908"/>
                  <a:pt x="1414299" y="605942"/>
                </a:cubicBezTo>
                <a:cubicBezTo>
                  <a:pt x="1414426" y="598348"/>
                  <a:pt x="1414782" y="590372"/>
                  <a:pt x="1415366" y="582015"/>
                </a:cubicBezTo>
                <a:cubicBezTo>
                  <a:pt x="1415950" y="573659"/>
                  <a:pt x="1416001" y="566598"/>
                  <a:pt x="1415518" y="560832"/>
                </a:cubicBezTo>
                <a:lnTo>
                  <a:pt x="1410747" y="569419"/>
                </a:lnTo>
                <a:lnTo>
                  <a:pt x="1409422" y="583997"/>
                </a:lnTo>
                <a:cubicBezTo>
                  <a:pt x="1411175" y="583793"/>
                  <a:pt x="1411937" y="584505"/>
                  <a:pt x="1411708" y="586130"/>
                </a:cubicBezTo>
                <a:cubicBezTo>
                  <a:pt x="1411479" y="587756"/>
                  <a:pt x="1410717" y="591515"/>
                  <a:pt x="1409422" y="597408"/>
                </a:cubicBezTo>
                <a:lnTo>
                  <a:pt x="1408203" y="585216"/>
                </a:lnTo>
                <a:cubicBezTo>
                  <a:pt x="1408101" y="586054"/>
                  <a:pt x="1407695" y="587426"/>
                  <a:pt x="1406984" y="589331"/>
                </a:cubicBezTo>
                <a:cubicBezTo>
                  <a:pt x="1406272" y="591236"/>
                  <a:pt x="1405866" y="592302"/>
                  <a:pt x="1405764" y="592531"/>
                </a:cubicBezTo>
                <a:cubicBezTo>
                  <a:pt x="1403580" y="586664"/>
                  <a:pt x="1402767" y="583463"/>
                  <a:pt x="1403326" y="582930"/>
                </a:cubicBezTo>
                <a:cubicBezTo>
                  <a:pt x="1403885" y="582396"/>
                  <a:pt x="1404291" y="579501"/>
                  <a:pt x="1404545" y="574243"/>
                </a:cubicBezTo>
                <a:cubicBezTo>
                  <a:pt x="1404545" y="573227"/>
                  <a:pt x="1404545" y="572821"/>
                  <a:pt x="1404545" y="573024"/>
                </a:cubicBezTo>
                <a:cubicBezTo>
                  <a:pt x="1404545" y="573227"/>
                  <a:pt x="1404545" y="572821"/>
                  <a:pt x="1404545" y="571805"/>
                </a:cubicBezTo>
                <a:cubicBezTo>
                  <a:pt x="1404520" y="568934"/>
                  <a:pt x="1404266" y="567055"/>
                  <a:pt x="1403783" y="566166"/>
                </a:cubicBezTo>
                <a:lnTo>
                  <a:pt x="1402526" y="563994"/>
                </a:lnTo>
                <a:lnTo>
                  <a:pt x="1403783" y="562508"/>
                </a:lnTo>
                <a:cubicBezTo>
                  <a:pt x="1403809" y="562229"/>
                  <a:pt x="1404063" y="561264"/>
                  <a:pt x="1404545" y="559613"/>
                </a:cubicBezTo>
                <a:cubicBezTo>
                  <a:pt x="1404545" y="558393"/>
                  <a:pt x="1404545" y="557174"/>
                  <a:pt x="1404545" y="555955"/>
                </a:cubicBezTo>
                <a:close/>
                <a:moveTo>
                  <a:pt x="289339" y="554964"/>
                </a:moveTo>
                <a:cubicBezTo>
                  <a:pt x="289263" y="554609"/>
                  <a:pt x="289168" y="554634"/>
                  <a:pt x="289054" y="555041"/>
                </a:cubicBezTo>
                <a:cubicBezTo>
                  <a:pt x="288825" y="555853"/>
                  <a:pt x="288977" y="556971"/>
                  <a:pt x="289511" y="558393"/>
                </a:cubicBezTo>
                <a:lnTo>
                  <a:pt x="289511" y="557174"/>
                </a:lnTo>
                <a:cubicBezTo>
                  <a:pt x="289473" y="556057"/>
                  <a:pt x="289416" y="555320"/>
                  <a:pt x="289339" y="554964"/>
                </a:cubicBezTo>
                <a:close/>
                <a:moveTo>
                  <a:pt x="1109499" y="554736"/>
                </a:moveTo>
                <a:cubicBezTo>
                  <a:pt x="1108305" y="561162"/>
                  <a:pt x="1107645" y="565074"/>
                  <a:pt x="1107518" y="566471"/>
                </a:cubicBezTo>
                <a:cubicBezTo>
                  <a:pt x="1107391" y="567868"/>
                  <a:pt x="1107645" y="572084"/>
                  <a:pt x="1108280" y="579120"/>
                </a:cubicBezTo>
                <a:lnTo>
                  <a:pt x="1099745" y="602285"/>
                </a:lnTo>
                <a:cubicBezTo>
                  <a:pt x="1099364" y="596087"/>
                  <a:pt x="1099822" y="589889"/>
                  <a:pt x="1101117" y="583692"/>
                </a:cubicBezTo>
                <a:cubicBezTo>
                  <a:pt x="1102412" y="577494"/>
                  <a:pt x="1103174" y="571906"/>
                  <a:pt x="1103403" y="566928"/>
                </a:cubicBezTo>
                <a:close/>
                <a:moveTo>
                  <a:pt x="722679" y="549897"/>
                </a:moveTo>
                <a:lnTo>
                  <a:pt x="718974" y="553517"/>
                </a:lnTo>
                <a:cubicBezTo>
                  <a:pt x="716561" y="555269"/>
                  <a:pt x="714681" y="557250"/>
                  <a:pt x="713335" y="559460"/>
                </a:cubicBezTo>
                <a:cubicBezTo>
                  <a:pt x="711989" y="561670"/>
                  <a:pt x="711024" y="564566"/>
                  <a:pt x="710440" y="568147"/>
                </a:cubicBezTo>
                <a:lnTo>
                  <a:pt x="708001" y="565709"/>
                </a:lnTo>
                <a:cubicBezTo>
                  <a:pt x="708585" y="567969"/>
                  <a:pt x="708636" y="569544"/>
                  <a:pt x="708154" y="570433"/>
                </a:cubicBezTo>
                <a:cubicBezTo>
                  <a:pt x="707671" y="571322"/>
                  <a:pt x="706807" y="572592"/>
                  <a:pt x="705563" y="574243"/>
                </a:cubicBezTo>
                <a:cubicBezTo>
                  <a:pt x="704572" y="576072"/>
                  <a:pt x="703810" y="577291"/>
                  <a:pt x="703277" y="577901"/>
                </a:cubicBezTo>
                <a:lnTo>
                  <a:pt x="699467" y="577901"/>
                </a:lnTo>
                <a:lnTo>
                  <a:pt x="698857" y="577901"/>
                </a:lnTo>
                <a:lnTo>
                  <a:pt x="698248" y="577901"/>
                </a:lnTo>
                <a:cubicBezTo>
                  <a:pt x="699365" y="580034"/>
                  <a:pt x="699873" y="581253"/>
                  <a:pt x="699772" y="581558"/>
                </a:cubicBezTo>
                <a:lnTo>
                  <a:pt x="699524" y="584526"/>
                </a:lnTo>
                <a:close/>
                <a:moveTo>
                  <a:pt x="1793622" y="546201"/>
                </a:moveTo>
                <a:lnTo>
                  <a:pt x="1778992" y="554736"/>
                </a:lnTo>
                <a:lnTo>
                  <a:pt x="1781430" y="554736"/>
                </a:lnTo>
                <a:lnTo>
                  <a:pt x="1794842" y="546201"/>
                </a:lnTo>
                <a:close/>
                <a:moveTo>
                  <a:pt x="1778992" y="544982"/>
                </a:moveTo>
                <a:lnTo>
                  <a:pt x="1763142" y="553517"/>
                </a:lnTo>
                <a:cubicBezTo>
                  <a:pt x="1760907" y="555752"/>
                  <a:pt x="1758062" y="557377"/>
                  <a:pt x="1754608" y="558393"/>
                </a:cubicBezTo>
                <a:cubicBezTo>
                  <a:pt x="1753998" y="558952"/>
                  <a:pt x="1753389" y="559359"/>
                  <a:pt x="1752779" y="559613"/>
                </a:cubicBezTo>
                <a:cubicBezTo>
                  <a:pt x="1752170" y="559867"/>
                  <a:pt x="1751560" y="560273"/>
                  <a:pt x="1750950" y="560832"/>
                </a:cubicBezTo>
                <a:cubicBezTo>
                  <a:pt x="1749808" y="561391"/>
                  <a:pt x="1749046" y="561797"/>
                  <a:pt x="1748664" y="562051"/>
                </a:cubicBezTo>
                <a:cubicBezTo>
                  <a:pt x="1748284" y="562305"/>
                  <a:pt x="1747826" y="562711"/>
                  <a:pt x="1747293" y="563270"/>
                </a:cubicBezTo>
                <a:lnTo>
                  <a:pt x="1776554" y="551078"/>
                </a:lnTo>
                <a:cubicBezTo>
                  <a:pt x="1778890" y="550342"/>
                  <a:pt x="1780313" y="549376"/>
                  <a:pt x="1780821" y="548183"/>
                </a:cubicBezTo>
                <a:cubicBezTo>
                  <a:pt x="1781329" y="546989"/>
                  <a:pt x="1781532" y="546328"/>
                  <a:pt x="1781430" y="546201"/>
                </a:cubicBezTo>
                <a:close/>
                <a:moveTo>
                  <a:pt x="706782" y="544982"/>
                </a:moveTo>
                <a:cubicBezTo>
                  <a:pt x="708433" y="545135"/>
                  <a:pt x="709093" y="545744"/>
                  <a:pt x="708763" y="546811"/>
                </a:cubicBezTo>
                <a:cubicBezTo>
                  <a:pt x="708433" y="547878"/>
                  <a:pt x="708179" y="548487"/>
                  <a:pt x="708001" y="548640"/>
                </a:cubicBezTo>
                <a:cubicBezTo>
                  <a:pt x="706350" y="550240"/>
                  <a:pt x="705690" y="550697"/>
                  <a:pt x="706020" y="550011"/>
                </a:cubicBezTo>
                <a:cubicBezTo>
                  <a:pt x="706350" y="549326"/>
                  <a:pt x="706604" y="548868"/>
                  <a:pt x="706782" y="548640"/>
                </a:cubicBezTo>
                <a:close/>
                <a:moveTo>
                  <a:pt x="1796061" y="543763"/>
                </a:moveTo>
                <a:cubicBezTo>
                  <a:pt x="1795045" y="544881"/>
                  <a:pt x="1794943" y="545389"/>
                  <a:pt x="1795756" y="545287"/>
                </a:cubicBezTo>
                <a:cubicBezTo>
                  <a:pt x="1796569" y="545185"/>
                  <a:pt x="1797077" y="545084"/>
                  <a:pt x="1797280" y="544982"/>
                </a:cubicBezTo>
                <a:cubicBezTo>
                  <a:pt x="1797229" y="544931"/>
                  <a:pt x="1797026" y="544728"/>
                  <a:pt x="1796670" y="544373"/>
                </a:cubicBezTo>
                <a:cubicBezTo>
                  <a:pt x="1796315" y="544017"/>
                  <a:pt x="1796112" y="543814"/>
                  <a:pt x="1796061" y="543763"/>
                </a:cubicBezTo>
                <a:close/>
                <a:moveTo>
                  <a:pt x="849428" y="543763"/>
                </a:moveTo>
                <a:cubicBezTo>
                  <a:pt x="847142" y="545033"/>
                  <a:pt x="845923" y="545236"/>
                  <a:pt x="845771" y="544373"/>
                </a:cubicBezTo>
                <a:cubicBezTo>
                  <a:pt x="845618" y="543509"/>
                  <a:pt x="845618" y="544931"/>
                  <a:pt x="845771" y="548640"/>
                </a:cubicBezTo>
                <a:cubicBezTo>
                  <a:pt x="847981" y="547751"/>
                  <a:pt x="849047" y="547395"/>
                  <a:pt x="848971" y="547573"/>
                </a:cubicBezTo>
                <a:cubicBezTo>
                  <a:pt x="848895" y="547751"/>
                  <a:pt x="849047" y="546481"/>
                  <a:pt x="849428" y="543763"/>
                </a:cubicBezTo>
                <a:close/>
                <a:moveTo>
                  <a:pt x="882194" y="542849"/>
                </a:moveTo>
                <a:cubicBezTo>
                  <a:pt x="882779" y="543306"/>
                  <a:pt x="882829" y="543611"/>
                  <a:pt x="882347" y="543763"/>
                </a:cubicBezTo>
                <a:cubicBezTo>
                  <a:pt x="882296" y="543992"/>
                  <a:pt x="882093" y="544449"/>
                  <a:pt x="881737" y="545135"/>
                </a:cubicBezTo>
                <a:cubicBezTo>
                  <a:pt x="881382" y="545820"/>
                  <a:pt x="881178" y="545363"/>
                  <a:pt x="881128" y="543763"/>
                </a:cubicBezTo>
                <a:cubicBezTo>
                  <a:pt x="881255" y="542696"/>
                  <a:pt x="881610" y="542391"/>
                  <a:pt x="882194" y="542849"/>
                </a:cubicBezTo>
                <a:close/>
                <a:moveTo>
                  <a:pt x="1292379" y="540105"/>
                </a:moveTo>
                <a:cubicBezTo>
                  <a:pt x="1289280" y="541071"/>
                  <a:pt x="1288162" y="541579"/>
                  <a:pt x="1289026" y="541629"/>
                </a:cubicBezTo>
                <a:cubicBezTo>
                  <a:pt x="1289890" y="541680"/>
                  <a:pt x="1289382" y="542798"/>
                  <a:pt x="1287502" y="544982"/>
                </a:cubicBezTo>
                <a:cubicBezTo>
                  <a:pt x="1289686" y="543941"/>
                  <a:pt x="1290804" y="543280"/>
                  <a:pt x="1290855" y="543001"/>
                </a:cubicBezTo>
                <a:cubicBezTo>
                  <a:pt x="1290906" y="542722"/>
                  <a:pt x="1291414" y="541756"/>
                  <a:pt x="1292379" y="540105"/>
                </a:cubicBezTo>
                <a:close/>
                <a:moveTo>
                  <a:pt x="727508" y="538886"/>
                </a:moveTo>
                <a:lnTo>
                  <a:pt x="726083" y="544807"/>
                </a:lnTo>
                <a:lnTo>
                  <a:pt x="729876" y="539135"/>
                </a:lnTo>
                <a:close/>
                <a:moveTo>
                  <a:pt x="1236448" y="538734"/>
                </a:moveTo>
                <a:cubicBezTo>
                  <a:pt x="1235864" y="538505"/>
                  <a:pt x="1235813" y="538962"/>
                  <a:pt x="1236296" y="540105"/>
                </a:cubicBezTo>
                <a:cubicBezTo>
                  <a:pt x="1236423" y="540258"/>
                  <a:pt x="1236778" y="540563"/>
                  <a:pt x="1237362" y="541020"/>
                </a:cubicBezTo>
                <a:cubicBezTo>
                  <a:pt x="1237947" y="541477"/>
                  <a:pt x="1237997" y="541172"/>
                  <a:pt x="1237515" y="540105"/>
                </a:cubicBezTo>
                <a:cubicBezTo>
                  <a:pt x="1237388" y="539420"/>
                  <a:pt x="1237032" y="538962"/>
                  <a:pt x="1236448" y="538734"/>
                </a:cubicBezTo>
                <a:close/>
                <a:moveTo>
                  <a:pt x="715682" y="537179"/>
                </a:moveTo>
                <a:lnTo>
                  <a:pt x="716536" y="537667"/>
                </a:lnTo>
                <a:cubicBezTo>
                  <a:pt x="716536" y="537718"/>
                  <a:pt x="716536" y="537921"/>
                  <a:pt x="716536" y="538277"/>
                </a:cubicBezTo>
                <a:cubicBezTo>
                  <a:pt x="716536" y="538632"/>
                  <a:pt x="716536" y="538835"/>
                  <a:pt x="716536" y="538886"/>
                </a:cubicBezTo>
                <a:close/>
                <a:moveTo>
                  <a:pt x="866497" y="536448"/>
                </a:moveTo>
                <a:cubicBezTo>
                  <a:pt x="865888" y="536651"/>
                  <a:pt x="865278" y="537159"/>
                  <a:pt x="864668" y="537972"/>
                </a:cubicBezTo>
                <a:cubicBezTo>
                  <a:pt x="864059" y="538785"/>
                  <a:pt x="863449" y="542341"/>
                  <a:pt x="862840" y="548640"/>
                </a:cubicBezTo>
                <a:cubicBezTo>
                  <a:pt x="864516" y="545846"/>
                  <a:pt x="865430" y="543814"/>
                  <a:pt x="865583" y="542544"/>
                </a:cubicBezTo>
                <a:cubicBezTo>
                  <a:pt x="865735" y="541274"/>
                  <a:pt x="866040" y="539242"/>
                  <a:pt x="866497" y="536448"/>
                </a:cubicBezTo>
                <a:close/>
                <a:moveTo>
                  <a:pt x="715316" y="536448"/>
                </a:moveTo>
                <a:lnTo>
                  <a:pt x="715682" y="537179"/>
                </a:lnTo>
                <a:lnTo>
                  <a:pt x="715469" y="537057"/>
                </a:lnTo>
                <a:cubicBezTo>
                  <a:pt x="715342" y="536702"/>
                  <a:pt x="715291" y="536499"/>
                  <a:pt x="715316" y="536448"/>
                </a:cubicBezTo>
                <a:close/>
                <a:moveTo>
                  <a:pt x="1813130" y="535229"/>
                </a:moveTo>
                <a:lnTo>
                  <a:pt x="1807034" y="537667"/>
                </a:lnTo>
                <a:lnTo>
                  <a:pt x="1808253" y="538886"/>
                </a:lnTo>
                <a:lnTo>
                  <a:pt x="1814349" y="535229"/>
                </a:lnTo>
                <a:close/>
                <a:moveTo>
                  <a:pt x="282729" y="532657"/>
                </a:moveTo>
                <a:cubicBezTo>
                  <a:pt x="282475" y="533038"/>
                  <a:pt x="282297" y="533895"/>
                  <a:pt x="282196" y="535229"/>
                </a:cubicBezTo>
                <a:cubicBezTo>
                  <a:pt x="282704" y="537896"/>
                  <a:pt x="282907" y="538658"/>
                  <a:pt x="282805" y="537515"/>
                </a:cubicBezTo>
                <a:cubicBezTo>
                  <a:pt x="282704" y="536372"/>
                  <a:pt x="282907" y="535610"/>
                  <a:pt x="283415" y="535229"/>
                </a:cubicBezTo>
                <a:cubicBezTo>
                  <a:pt x="284431" y="534848"/>
                  <a:pt x="284533" y="534086"/>
                  <a:pt x="283720" y="532943"/>
                </a:cubicBezTo>
                <a:cubicBezTo>
                  <a:pt x="283313" y="532371"/>
                  <a:pt x="282983" y="532276"/>
                  <a:pt x="282729" y="532657"/>
                </a:cubicBezTo>
                <a:close/>
                <a:moveTo>
                  <a:pt x="1069265" y="531571"/>
                </a:moveTo>
                <a:cubicBezTo>
                  <a:pt x="1067945" y="534263"/>
                  <a:pt x="1066929" y="537718"/>
                  <a:pt x="1066217" y="541934"/>
                </a:cubicBezTo>
                <a:cubicBezTo>
                  <a:pt x="1065506" y="546151"/>
                  <a:pt x="1065709" y="549605"/>
                  <a:pt x="1066827" y="552297"/>
                </a:cubicBezTo>
                <a:cubicBezTo>
                  <a:pt x="1067919" y="550672"/>
                  <a:pt x="1068478" y="549351"/>
                  <a:pt x="1068503" y="548335"/>
                </a:cubicBezTo>
                <a:cubicBezTo>
                  <a:pt x="1068529" y="547319"/>
                  <a:pt x="1068783" y="545389"/>
                  <a:pt x="1069265" y="542544"/>
                </a:cubicBezTo>
                <a:cubicBezTo>
                  <a:pt x="1071018" y="534848"/>
                  <a:pt x="1071780" y="531342"/>
                  <a:pt x="1071551" y="532028"/>
                </a:cubicBezTo>
                <a:cubicBezTo>
                  <a:pt x="1071323" y="532714"/>
                  <a:pt x="1070561" y="532562"/>
                  <a:pt x="1069265" y="531571"/>
                </a:cubicBezTo>
                <a:close/>
                <a:moveTo>
                  <a:pt x="726289" y="531571"/>
                </a:moveTo>
                <a:cubicBezTo>
                  <a:pt x="723775" y="535229"/>
                  <a:pt x="721184" y="538886"/>
                  <a:pt x="718517" y="542544"/>
                </a:cubicBezTo>
                <a:lnTo>
                  <a:pt x="713183" y="551078"/>
                </a:lnTo>
                <a:lnTo>
                  <a:pt x="716536" y="546201"/>
                </a:lnTo>
                <a:cubicBezTo>
                  <a:pt x="719761" y="542010"/>
                  <a:pt x="722454" y="538810"/>
                  <a:pt x="724613" y="536600"/>
                </a:cubicBezTo>
                <a:cubicBezTo>
                  <a:pt x="726772" y="534390"/>
                  <a:pt x="727331" y="532714"/>
                  <a:pt x="726289" y="531571"/>
                </a:cubicBezTo>
                <a:close/>
                <a:moveTo>
                  <a:pt x="1256260" y="531419"/>
                </a:moveTo>
                <a:cubicBezTo>
                  <a:pt x="1255778" y="531647"/>
                  <a:pt x="1255219" y="532104"/>
                  <a:pt x="1254584" y="532790"/>
                </a:cubicBezTo>
                <a:cubicBezTo>
                  <a:pt x="1254558" y="535000"/>
                  <a:pt x="1254609" y="535762"/>
                  <a:pt x="1254736" y="535076"/>
                </a:cubicBezTo>
                <a:cubicBezTo>
                  <a:pt x="1254863" y="534390"/>
                  <a:pt x="1255219" y="533628"/>
                  <a:pt x="1255803" y="532790"/>
                </a:cubicBezTo>
                <a:cubicBezTo>
                  <a:pt x="1255854" y="532790"/>
                  <a:pt x="1256057" y="532790"/>
                  <a:pt x="1256412" y="532790"/>
                </a:cubicBezTo>
                <a:cubicBezTo>
                  <a:pt x="1256768" y="532790"/>
                  <a:pt x="1256971" y="532790"/>
                  <a:pt x="1257022" y="532790"/>
                </a:cubicBezTo>
                <a:cubicBezTo>
                  <a:pt x="1256997" y="531647"/>
                  <a:pt x="1256743" y="531190"/>
                  <a:pt x="1256260" y="531419"/>
                </a:cubicBezTo>
                <a:close/>
                <a:moveTo>
                  <a:pt x="865811" y="531266"/>
                </a:moveTo>
                <a:cubicBezTo>
                  <a:pt x="865557" y="531723"/>
                  <a:pt x="865380" y="532638"/>
                  <a:pt x="865278" y="534009"/>
                </a:cubicBezTo>
                <a:cubicBezTo>
                  <a:pt x="865253" y="536676"/>
                  <a:pt x="865304" y="537438"/>
                  <a:pt x="865430" y="536295"/>
                </a:cubicBezTo>
                <a:cubicBezTo>
                  <a:pt x="865557" y="535152"/>
                  <a:pt x="865913" y="534390"/>
                  <a:pt x="866497" y="534009"/>
                </a:cubicBezTo>
                <a:cubicBezTo>
                  <a:pt x="867513" y="533095"/>
                  <a:pt x="867615" y="532181"/>
                  <a:pt x="866802" y="531266"/>
                </a:cubicBezTo>
                <a:cubicBezTo>
                  <a:pt x="866396" y="530809"/>
                  <a:pt x="866065" y="530809"/>
                  <a:pt x="865811" y="531266"/>
                </a:cubicBezTo>
                <a:close/>
                <a:moveTo>
                  <a:pt x="1121691" y="530352"/>
                </a:moveTo>
                <a:lnTo>
                  <a:pt x="1120472" y="543763"/>
                </a:lnTo>
                <a:cubicBezTo>
                  <a:pt x="1119811" y="543357"/>
                  <a:pt x="1119303" y="542950"/>
                  <a:pt x="1118948" y="542544"/>
                </a:cubicBezTo>
                <a:cubicBezTo>
                  <a:pt x="1118592" y="542137"/>
                  <a:pt x="1118694" y="540512"/>
                  <a:pt x="1119252" y="537667"/>
                </a:cubicBezTo>
                <a:cubicBezTo>
                  <a:pt x="1119456" y="535229"/>
                  <a:pt x="1120268" y="532790"/>
                  <a:pt x="1121691" y="530352"/>
                </a:cubicBezTo>
                <a:close/>
                <a:moveTo>
                  <a:pt x="875032" y="525475"/>
                </a:moveTo>
                <a:lnTo>
                  <a:pt x="876251" y="525475"/>
                </a:lnTo>
                <a:cubicBezTo>
                  <a:pt x="876124" y="525551"/>
                  <a:pt x="875768" y="525704"/>
                  <a:pt x="875184" y="525932"/>
                </a:cubicBezTo>
                <a:cubicBezTo>
                  <a:pt x="874600" y="526161"/>
                  <a:pt x="874549" y="526008"/>
                  <a:pt x="875032" y="525475"/>
                </a:cubicBezTo>
                <a:close/>
                <a:moveTo>
                  <a:pt x="1432993" y="523646"/>
                </a:moveTo>
                <a:lnTo>
                  <a:pt x="1432587" y="525475"/>
                </a:lnTo>
                <a:cubicBezTo>
                  <a:pt x="1432587" y="525424"/>
                  <a:pt x="1432587" y="525221"/>
                  <a:pt x="1432587" y="524865"/>
                </a:cubicBezTo>
                <a:cubicBezTo>
                  <a:pt x="1432587" y="524510"/>
                  <a:pt x="1432587" y="524307"/>
                  <a:pt x="1432587" y="524256"/>
                </a:cubicBezTo>
                <a:close/>
                <a:moveTo>
                  <a:pt x="1260680" y="523037"/>
                </a:moveTo>
                <a:cubicBezTo>
                  <a:pt x="1261797" y="524027"/>
                  <a:pt x="1262305" y="524180"/>
                  <a:pt x="1262204" y="523494"/>
                </a:cubicBezTo>
                <a:cubicBezTo>
                  <a:pt x="1262102" y="522808"/>
                  <a:pt x="1262000" y="522656"/>
                  <a:pt x="1261899" y="523037"/>
                </a:cubicBezTo>
                <a:close/>
                <a:moveTo>
                  <a:pt x="1247268" y="519379"/>
                </a:moveTo>
                <a:cubicBezTo>
                  <a:pt x="1246583" y="519963"/>
                  <a:pt x="1245821" y="520624"/>
                  <a:pt x="1244982" y="521360"/>
                </a:cubicBezTo>
                <a:cubicBezTo>
                  <a:pt x="1244144" y="522097"/>
                  <a:pt x="1243687" y="523062"/>
                  <a:pt x="1243611" y="524256"/>
                </a:cubicBezTo>
                <a:cubicBezTo>
                  <a:pt x="1243078" y="525958"/>
                  <a:pt x="1243230" y="526821"/>
                  <a:pt x="1244068" y="526847"/>
                </a:cubicBezTo>
                <a:cubicBezTo>
                  <a:pt x="1244906" y="526872"/>
                  <a:pt x="1245973" y="526821"/>
                  <a:pt x="1247268" y="526694"/>
                </a:cubicBezTo>
                <a:close/>
                <a:moveTo>
                  <a:pt x="768961" y="519379"/>
                </a:moveTo>
                <a:lnTo>
                  <a:pt x="765304" y="523037"/>
                </a:lnTo>
                <a:lnTo>
                  <a:pt x="766523" y="524256"/>
                </a:lnTo>
                <a:close/>
                <a:moveTo>
                  <a:pt x="711659" y="519379"/>
                </a:moveTo>
                <a:cubicBezTo>
                  <a:pt x="712726" y="520497"/>
                  <a:pt x="713030" y="521005"/>
                  <a:pt x="712573" y="520903"/>
                </a:cubicBezTo>
                <a:cubicBezTo>
                  <a:pt x="712116" y="520801"/>
                  <a:pt x="711811" y="520700"/>
                  <a:pt x="711659" y="520598"/>
                </a:cubicBezTo>
                <a:cubicBezTo>
                  <a:pt x="711659" y="520547"/>
                  <a:pt x="711659" y="520344"/>
                  <a:pt x="711659" y="519989"/>
                </a:cubicBezTo>
                <a:cubicBezTo>
                  <a:pt x="711659" y="519633"/>
                  <a:pt x="711659" y="519430"/>
                  <a:pt x="711659" y="519379"/>
                </a:cubicBezTo>
                <a:close/>
                <a:moveTo>
                  <a:pt x="1844829" y="518160"/>
                </a:moveTo>
                <a:cubicBezTo>
                  <a:pt x="1842314" y="518084"/>
                  <a:pt x="1837590" y="520065"/>
                  <a:pt x="1830656" y="524103"/>
                </a:cubicBezTo>
                <a:cubicBezTo>
                  <a:pt x="1823721" y="528142"/>
                  <a:pt x="1818692" y="531038"/>
                  <a:pt x="1815568" y="532790"/>
                </a:cubicBezTo>
                <a:cubicBezTo>
                  <a:pt x="1816787" y="534365"/>
                  <a:pt x="1817397" y="535178"/>
                  <a:pt x="1817397" y="535229"/>
                </a:cubicBezTo>
                <a:cubicBezTo>
                  <a:pt x="1817397" y="535279"/>
                  <a:pt x="1816787" y="536092"/>
                  <a:pt x="1815568" y="537667"/>
                </a:cubicBezTo>
                <a:cubicBezTo>
                  <a:pt x="1822324" y="534238"/>
                  <a:pt x="1825880" y="531952"/>
                  <a:pt x="1826236" y="530809"/>
                </a:cubicBezTo>
                <a:cubicBezTo>
                  <a:pt x="1826592" y="529666"/>
                  <a:pt x="1827100" y="528294"/>
                  <a:pt x="1827760" y="526694"/>
                </a:cubicBezTo>
                <a:cubicBezTo>
                  <a:pt x="1830072" y="525272"/>
                  <a:pt x="1833374" y="523545"/>
                  <a:pt x="1837666" y="521513"/>
                </a:cubicBezTo>
                <a:cubicBezTo>
                  <a:pt x="1841959" y="519481"/>
                  <a:pt x="1844346" y="518363"/>
                  <a:pt x="1844829" y="518160"/>
                </a:cubicBezTo>
                <a:close/>
                <a:moveTo>
                  <a:pt x="866497" y="518160"/>
                </a:moveTo>
                <a:cubicBezTo>
                  <a:pt x="867615" y="520090"/>
                  <a:pt x="868123" y="520801"/>
                  <a:pt x="868021" y="520293"/>
                </a:cubicBezTo>
                <a:cubicBezTo>
                  <a:pt x="867920" y="519785"/>
                  <a:pt x="867818" y="521106"/>
                  <a:pt x="867716" y="524256"/>
                </a:cubicBezTo>
                <a:cubicBezTo>
                  <a:pt x="866142" y="521792"/>
                  <a:pt x="865634" y="520928"/>
                  <a:pt x="866192" y="521665"/>
                </a:cubicBezTo>
                <a:cubicBezTo>
                  <a:pt x="866751" y="522402"/>
                  <a:pt x="866853" y="521233"/>
                  <a:pt x="866497" y="518160"/>
                </a:cubicBezTo>
                <a:close/>
                <a:moveTo>
                  <a:pt x="1415518" y="516941"/>
                </a:moveTo>
                <a:lnTo>
                  <a:pt x="1411599" y="560049"/>
                </a:lnTo>
                <a:lnTo>
                  <a:pt x="1411708" y="559460"/>
                </a:lnTo>
                <a:cubicBezTo>
                  <a:pt x="1412546" y="554964"/>
                  <a:pt x="1413004" y="550545"/>
                  <a:pt x="1413080" y="546201"/>
                </a:cubicBezTo>
                <a:cubicBezTo>
                  <a:pt x="1412876" y="546201"/>
                  <a:pt x="1413283" y="546201"/>
                  <a:pt x="1414299" y="546201"/>
                </a:cubicBezTo>
                <a:cubicBezTo>
                  <a:pt x="1414299" y="547217"/>
                  <a:pt x="1414299" y="547624"/>
                  <a:pt x="1414299" y="547421"/>
                </a:cubicBezTo>
                <a:lnTo>
                  <a:pt x="1417956" y="549859"/>
                </a:lnTo>
                <a:cubicBezTo>
                  <a:pt x="1419146" y="536448"/>
                  <a:pt x="1419748" y="529268"/>
                  <a:pt x="1419763" y="528320"/>
                </a:cubicBezTo>
                <a:cubicBezTo>
                  <a:pt x="1419778" y="527371"/>
                  <a:pt x="1419386" y="527778"/>
                  <a:pt x="1418589" y="529539"/>
                </a:cubicBezTo>
                <a:cubicBezTo>
                  <a:pt x="1417791" y="531300"/>
                  <a:pt x="1416767" y="529539"/>
                  <a:pt x="1415518" y="524256"/>
                </a:cubicBezTo>
                <a:cubicBezTo>
                  <a:pt x="1415594" y="522656"/>
                  <a:pt x="1415747" y="521589"/>
                  <a:pt x="1415975" y="521055"/>
                </a:cubicBezTo>
                <a:cubicBezTo>
                  <a:pt x="1416204" y="520522"/>
                  <a:pt x="1416051" y="519150"/>
                  <a:pt x="1415518" y="516941"/>
                </a:cubicBezTo>
                <a:close/>
                <a:moveTo>
                  <a:pt x="722632" y="516941"/>
                </a:moveTo>
                <a:lnTo>
                  <a:pt x="717755" y="524256"/>
                </a:lnTo>
                <a:cubicBezTo>
                  <a:pt x="717145" y="526034"/>
                  <a:pt x="716536" y="527659"/>
                  <a:pt x="715926" y="529133"/>
                </a:cubicBezTo>
                <a:cubicBezTo>
                  <a:pt x="715316" y="530606"/>
                  <a:pt x="714707" y="532231"/>
                  <a:pt x="714097" y="534009"/>
                </a:cubicBezTo>
                <a:cubicBezTo>
                  <a:pt x="712395" y="531952"/>
                  <a:pt x="711532" y="531190"/>
                  <a:pt x="711506" y="531723"/>
                </a:cubicBezTo>
                <a:cubicBezTo>
                  <a:pt x="711481" y="532257"/>
                  <a:pt x="711532" y="531800"/>
                  <a:pt x="711659" y="530352"/>
                </a:cubicBezTo>
                <a:cubicBezTo>
                  <a:pt x="711862" y="529844"/>
                  <a:pt x="712370" y="529336"/>
                  <a:pt x="713183" y="528828"/>
                </a:cubicBezTo>
                <a:cubicBezTo>
                  <a:pt x="713996" y="528320"/>
                  <a:pt x="713894" y="527202"/>
                  <a:pt x="712878" y="525475"/>
                </a:cubicBezTo>
                <a:lnTo>
                  <a:pt x="708688" y="531963"/>
                </a:lnTo>
                <a:lnTo>
                  <a:pt x="709068" y="532181"/>
                </a:lnTo>
                <a:cubicBezTo>
                  <a:pt x="709195" y="532536"/>
                  <a:pt x="709246" y="532739"/>
                  <a:pt x="709220" y="532790"/>
                </a:cubicBezTo>
                <a:lnTo>
                  <a:pt x="708572" y="532142"/>
                </a:lnTo>
                <a:lnTo>
                  <a:pt x="708154" y="532790"/>
                </a:lnTo>
                <a:cubicBezTo>
                  <a:pt x="706807" y="534771"/>
                  <a:pt x="705537" y="537210"/>
                  <a:pt x="704344" y="540105"/>
                </a:cubicBezTo>
                <a:cubicBezTo>
                  <a:pt x="706452" y="536778"/>
                  <a:pt x="707417" y="535203"/>
                  <a:pt x="707239" y="535381"/>
                </a:cubicBezTo>
                <a:cubicBezTo>
                  <a:pt x="707061" y="535559"/>
                  <a:pt x="707722" y="535508"/>
                  <a:pt x="709220" y="535229"/>
                </a:cubicBezTo>
                <a:cubicBezTo>
                  <a:pt x="708966" y="537286"/>
                  <a:pt x="707646" y="540182"/>
                  <a:pt x="705258" y="543915"/>
                </a:cubicBezTo>
                <a:cubicBezTo>
                  <a:pt x="702871" y="547649"/>
                  <a:pt x="700940" y="550850"/>
                  <a:pt x="699467" y="553517"/>
                </a:cubicBezTo>
                <a:cubicBezTo>
                  <a:pt x="695073" y="558876"/>
                  <a:pt x="691669" y="562788"/>
                  <a:pt x="689256" y="565251"/>
                </a:cubicBezTo>
                <a:cubicBezTo>
                  <a:pt x="686843" y="567715"/>
                  <a:pt x="686183" y="569493"/>
                  <a:pt x="687275" y="570585"/>
                </a:cubicBezTo>
                <a:cubicBezTo>
                  <a:pt x="689840" y="567588"/>
                  <a:pt x="692634" y="564439"/>
                  <a:pt x="695657" y="561137"/>
                </a:cubicBezTo>
                <a:cubicBezTo>
                  <a:pt x="698679" y="557835"/>
                  <a:pt x="701169" y="554075"/>
                  <a:pt x="703124" y="549859"/>
                </a:cubicBezTo>
                <a:cubicBezTo>
                  <a:pt x="704140" y="549656"/>
                  <a:pt x="704547" y="550062"/>
                  <a:pt x="704344" y="551078"/>
                </a:cubicBezTo>
                <a:cubicBezTo>
                  <a:pt x="704394" y="551078"/>
                  <a:pt x="704598" y="551078"/>
                  <a:pt x="704953" y="551078"/>
                </a:cubicBezTo>
                <a:cubicBezTo>
                  <a:pt x="705309" y="551078"/>
                  <a:pt x="705512" y="551078"/>
                  <a:pt x="705563" y="551078"/>
                </a:cubicBezTo>
                <a:lnTo>
                  <a:pt x="710440" y="554736"/>
                </a:lnTo>
                <a:cubicBezTo>
                  <a:pt x="702921" y="564286"/>
                  <a:pt x="696012" y="574446"/>
                  <a:pt x="689713" y="585216"/>
                </a:cubicBezTo>
                <a:lnTo>
                  <a:pt x="711556" y="553444"/>
                </a:lnTo>
                <a:lnTo>
                  <a:pt x="709068" y="551688"/>
                </a:lnTo>
                <a:cubicBezTo>
                  <a:pt x="708585" y="551383"/>
                  <a:pt x="708636" y="549554"/>
                  <a:pt x="709220" y="546201"/>
                </a:cubicBezTo>
                <a:cubicBezTo>
                  <a:pt x="709424" y="541325"/>
                  <a:pt x="711456" y="538886"/>
                  <a:pt x="715316" y="538886"/>
                </a:cubicBezTo>
                <a:cubicBezTo>
                  <a:pt x="715316" y="538937"/>
                  <a:pt x="715316" y="539140"/>
                  <a:pt x="715316" y="539496"/>
                </a:cubicBezTo>
                <a:cubicBezTo>
                  <a:pt x="715316" y="539851"/>
                  <a:pt x="715316" y="540055"/>
                  <a:pt x="715316" y="540105"/>
                </a:cubicBezTo>
                <a:cubicBezTo>
                  <a:pt x="717526" y="539623"/>
                  <a:pt x="718593" y="539369"/>
                  <a:pt x="718517" y="539343"/>
                </a:cubicBezTo>
                <a:cubicBezTo>
                  <a:pt x="718441" y="539318"/>
                  <a:pt x="718593" y="538759"/>
                  <a:pt x="718974" y="537667"/>
                </a:cubicBezTo>
                <a:cubicBezTo>
                  <a:pt x="720168" y="535940"/>
                  <a:pt x="721133" y="534517"/>
                  <a:pt x="721870" y="533400"/>
                </a:cubicBezTo>
                <a:cubicBezTo>
                  <a:pt x="722606" y="532282"/>
                  <a:pt x="723267" y="530860"/>
                  <a:pt x="723851" y="529133"/>
                </a:cubicBezTo>
                <a:cubicBezTo>
                  <a:pt x="722733" y="529666"/>
                  <a:pt x="721920" y="530123"/>
                  <a:pt x="721412" y="530504"/>
                </a:cubicBezTo>
                <a:cubicBezTo>
                  <a:pt x="720904" y="530885"/>
                  <a:pt x="720092" y="531647"/>
                  <a:pt x="718974" y="532790"/>
                </a:cubicBezTo>
                <a:cubicBezTo>
                  <a:pt x="718923" y="533374"/>
                  <a:pt x="718720" y="533730"/>
                  <a:pt x="718364" y="533857"/>
                </a:cubicBezTo>
                <a:cubicBezTo>
                  <a:pt x="718009" y="533984"/>
                  <a:pt x="717806" y="534035"/>
                  <a:pt x="717755" y="534009"/>
                </a:cubicBezTo>
                <a:lnTo>
                  <a:pt x="716536" y="535229"/>
                </a:lnTo>
                <a:cubicBezTo>
                  <a:pt x="716536" y="533044"/>
                  <a:pt x="716840" y="531622"/>
                  <a:pt x="717450" y="530961"/>
                </a:cubicBezTo>
                <a:cubicBezTo>
                  <a:pt x="718060" y="530301"/>
                  <a:pt x="718974" y="528879"/>
                  <a:pt x="720193" y="526694"/>
                </a:cubicBezTo>
                <a:cubicBezTo>
                  <a:pt x="722581" y="522173"/>
                  <a:pt x="723902" y="519633"/>
                  <a:pt x="724156" y="519074"/>
                </a:cubicBezTo>
                <a:cubicBezTo>
                  <a:pt x="724410" y="518515"/>
                  <a:pt x="723902" y="517804"/>
                  <a:pt x="722632" y="516941"/>
                </a:cubicBezTo>
                <a:close/>
                <a:moveTo>
                  <a:pt x="840894" y="514502"/>
                </a:moveTo>
                <a:cubicBezTo>
                  <a:pt x="836043" y="540436"/>
                  <a:pt x="831725" y="568122"/>
                  <a:pt x="827940" y="597560"/>
                </a:cubicBezTo>
                <a:lnTo>
                  <a:pt x="828394" y="649707"/>
                </a:lnTo>
                <a:lnTo>
                  <a:pt x="828250" y="655794"/>
                </a:lnTo>
                <a:cubicBezTo>
                  <a:pt x="828153" y="669047"/>
                  <a:pt x="828303" y="678846"/>
                  <a:pt x="828702" y="685190"/>
                </a:cubicBezTo>
                <a:lnTo>
                  <a:pt x="828394" y="649707"/>
                </a:lnTo>
                <a:lnTo>
                  <a:pt x="829154" y="617457"/>
                </a:lnTo>
                <a:cubicBezTo>
                  <a:pt x="829658" y="605152"/>
                  <a:pt x="830320" y="597250"/>
                  <a:pt x="831140" y="593750"/>
                </a:cubicBezTo>
                <a:cubicBezTo>
                  <a:pt x="832715" y="590347"/>
                  <a:pt x="833223" y="589229"/>
                  <a:pt x="832664" y="590397"/>
                </a:cubicBezTo>
                <a:cubicBezTo>
                  <a:pt x="832106" y="591566"/>
                  <a:pt x="832004" y="589839"/>
                  <a:pt x="832360" y="585216"/>
                </a:cubicBezTo>
                <a:lnTo>
                  <a:pt x="836017" y="559613"/>
                </a:lnTo>
                <a:cubicBezTo>
                  <a:pt x="835941" y="557530"/>
                  <a:pt x="835789" y="556514"/>
                  <a:pt x="835560" y="556565"/>
                </a:cubicBezTo>
                <a:cubicBezTo>
                  <a:pt x="835331" y="556615"/>
                  <a:pt x="835484" y="555599"/>
                  <a:pt x="836017" y="553517"/>
                </a:cubicBezTo>
                <a:cubicBezTo>
                  <a:pt x="836385" y="552056"/>
                  <a:pt x="836735" y="551186"/>
                  <a:pt x="837065" y="550907"/>
                </a:cubicBezTo>
                <a:lnTo>
                  <a:pt x="837236" y="551078"/>
                </a:lnTo>
                <a:lnTo>
                  <a:pt x="837236" y="551078"/>
                </a:lnTo>
                <a:lnTo>
                  <a:pt x="837237" y="551078"/>
                </a:lnTo>
                <a:lnTo>
                  <a:pt x="837236" y="551078"/>
                </a:lnTo>
                <a:lnTo>
                  <a:pt x="838608" y="533400"/>
                </a:lnTo>
                <a:cubicBezTo>
                  <a:pt x="839903" y="527659"/>
                  <a:pt x="840665" y="521767"/>
                  <a:pt x="840894" y="515721"/>
                </a:cubicBezTo>
                <a:close/>
                <a:moveTo>
                  <a:pt x="1410641" y="513283"/>
                </a:moveTo>
                <a:lnTo>
                  <a:pt x="1403326" y="555955"/>
                </a:lnTo>
                <a:lnTo>
                  <a:pt x="1406984" y="549859"/>
                </a:lnTo>
                <a:cubicBezTo>
                  <a:pt x="1407415" y="547573"/>
                  <a:pt x="1407466" y="545744"/>
                  <a:pt x="1407136" y="544373"/>
                </a:cubicBezTo>
                <a:cubicBezTo>
                  <a:pt x="1406806" y="543001"/>
                  <a:pt x="1407162" y="541172"/>
                  <a:pt x="1408203" y="538886"/>
                </a:cubicBezTo>
                <a:cubicBezTo>
                  <a:pt x="1408724" y="537273"/>
                  <a:pt x="1409073" y="536175"/>
                  <a:pt x="1409251" y="535591"/>
                </a:cubicBezTo>
                <a:lnTo>
                  <a:pt x="1409270" y="535381"/>
                </a:lnTo>
                <a:lnTo>
                  <a:pt x="1408203" y="527913"/>
                </a:lnTo>
                <a:cubicBezTo>
                  <a:pt x="1409371" y="528523"/>
                  <a:pt x="1410082" y="528523"/>
                  <a:pt x="1410336" y="527913"/>
                </a:cubicBezTo>
                <a:cubicBezTo>
                  <a:pt x="1410590" y="527304"/>
                  <a:pt x="1410692" y="522427"/>
                  <a:pt x="1410641" y="513283"/>
                </a:cubicBezTo>
                <a:close/>
                <a:moveTo>
                  <a:pt x="250496" y="513283"/>
                </a:moveTo>
                <a:cubicBezTo>
                  <a:pt x="250852" y="516712"/>
                  <a:pt x="252579" y="521436"/>
                  <a:pt x="255678" y="527456"/>
                </a:cubicBezTo>
                <a:cubicBezTo>
                  <a:pt x="258777" y="533476"/>
                  <a:pt x="261114" y="538505"/>
                  <a:pt x="262688" y="542544"/>
                </a:cubicBezTo>
                <a:cubicBezTo>
                  <a:pt x="261342" y="537134"/>
                  <a:pt x="259463" y="532104"/>
                  <a:pt x="257050" y="527456"/>
                </a:cubicBezTo>
                <a:cubicBezTo>
                  <a:pt x="254637" y="522808"/>
                  <a:pt x="252452" y="518084"/>
                  <a:pt x="250496" y="513283"/>
                </a:cubicBezTo>
                <a:close/>
                <a:moveTo>
                  <a:pt x="1127787" y="510845"/>
                </a:moveTo>
                <a:cubicBezTo>
                  <a:pt x="1127990" y="513283"/>
                  <a:pt x="1127584" y="515721"/>
                  <a:pt x="1126568" y="518160"/>
                </a:cubicBezTo>
                <a:cubicBezTo>
                  <a:pt x="1125958" y="522173"/>
                  <a:pt x="1125348" y="524510"/>
                  <a:pt x="1124739" y="525170"/>
                </a:cubicBezTo>
                <a:cubicBezTo>
                  <a:pt x="1124129" y="525831"/>
                  <a:pt x="1123520" y="526339"/>
                  <a:pt x="1122910" y="526694"/>
                </a:cubicBezTo>
                <a:cubicBezTo>
                  <a:pt x="1122961" y="523138"/>
                  <a:pt x="1123469" y="520192"/>
                  <a:pt x="1124434" y="517855"/>
                </a:cubicBezTo>
                <a:cubicBezTo>
                  <a:pt x="1125399" y="515518"/>
                  <a:pt x="1126517" y="513181"/>
                  <a:pt x="1127787" y="510845"/>
                </a:cubicBezTo>
                <a:close/>
                <a:moveTo>
                  <a:pt x="566574" y="510845"/>
                </a:moveTo>
                <a:cubicBezTo>
                  <a:pt x="565641" y="528508"/>
                  <a:pt x="564662" y="540324"/>
                  <a:pt x="563639" y="546292"/>
                </a:cubicBezTo>
                <a:cubicBezTo>
                  <a:pt x="562615" y="552260"/>
                  <a:pt x="562269" y="558567"/>
                  <a:pt x="562600" y="565212"/>
                </a:cubicBezTo>
                <a:cubicBezTo>
                  <a:pt x="562932" y="571857"/>
                  <a:pt x="564662" y="585028"/>
                  <a:pt x="567793" y="604723"/>
                </a:cubicBezTo>
                <a:lnTo>
                  <a:pt x="569012" y="608381"/>
                </a:lnTo>
                <a:cubicBezTo>
                  <a:pt x="569012" y="607365"/>
                  <a:pt x="569012" y="606958"/>
                  <a:pt x="569012" y="607161"/>
                </a:cubicBezTo>
                <a:lnTo>
                  <a:pt x="572670" y="616915"/>
                </a:lnTo>
                <a:cubicBezTo>
                  <a:pt x="572670" y="615899"/>
                  <a:pt x="572670" y="615493"/>
                  <a:pt x="572670" y="615696"/>
                </a:cubicBezTo>
                <a:lnTo>
                  <a:pt x="575108" y="615696"/>
                </a:lnTo>
                <a:cubicBezTo>
                  <a:pt x="575159" y="615696"/>
                  <a:pt x="575362" y="615696"/>
                  <a:pt x="575718" y="615696"/>
                </a:cubicBezTo>
                <a:cubicBezTo>
                  <a:pt x="576074" y="615696"/>
                  <a:pt x="576277" y="615696"/>
                  <a:pt x="576328" y="615696"/>
                </a:cubicBezTo>
                <a:cubicBezTo>
                  <a:pt x="571984" y="596671"/>
                  <a:pt x="570003" y="581380"/>
                  <a:pt x="570384" y="569823"/>
                </a:cubicBezTo>
                <a:cubicBezTo>
                  <a:pt x="570765" y="558266"/>
                  <a:pt x="570308" y="547548"/>
                  <a:pt x="569012" y="537667"/>
                </a:cubicBezTo>
                <a:cubicBezTo>
                  <a:pt x="568936" y="542214"/>
                  <a:pt x="568479" y="544703"/>
                  <a:pt x="567641" y="545135"/>
                </a:cubicBezTo>
                <a:lnTo>
                  <a:pt x="565507" y="546131"/>
                </a:lnTo>
                <a:lnTo>
                  <a:pt x="565355" y="547421"/>
                </a:lnTo>
                <a:cubicBezTo>
                  <a:pt x="565355" y="547471"/>
                  <a:pt x="565355" y="547675"/>
                  <a:pt x="565355" y="548030"/>
                </a:cubicBezTo>
                <a:cubicBezTo>
                  <a:pt x="565355" y="548386"/>
                  <a:pt x="565355" y="548589"/>
                  <a:pt x="565355" y="548640"/>
                </a:cubicBezTo>
                <a:cubicBezTo>
                  <a:pt x="566218" y="551307"/>
                  <a:pt x="566015" y="551764"/>
                  <a:pt x="564745" y="550011"/>
                </a:cubicBezTo>
                <a:cubicBezTo>
                  <a:pt x="563475" y="548259"/>
                  <a:pt x="563272" y="546582"/>
                  <a:pt x="564136" y="544982"/>
                </a:cubicBezTo>
                <a:cubicBezTo>
                  <a:pt x="564694" y="544233"/>
                  <a:pt x="565101" y="543846"/>
                  <a:pt x="565355" y="543820"/>
                </a:cubicBezTo>
                <a:lnTo>
                  <a:pt x="565392" y="543945"/>
                </a:lnTo>
                <a:lnTo>
                  <a:pt x="565507" y="537057"/>
                </a:lnTo>
                <a:cubicBezTo>
                  <a:pt x="566091" y="534924"/>
                  <a:pt x="566447" y="531876"/>
                  <a:pt x="566574" y="527913"/>
                </a:cubicBezTo>
                <a:cubicBezTo>
                  <a:pt x="568073" y="529564"/>
                  <a:pt x="568733" y="530530"/>
                  <a:pt x="568555" y="530809"/>
                </a:cubicBezTo>
                <a:cubicBezTo>
                  <a:pt x="568377" y="531088"/>
                  <a:pt x="569343" y="531749"/>
                  <a:pt x="571451" y="532790"/>
                </a:cubicBezTo>
                <a:lnTo>
                  <a:pt x="572670" y="510845"/>
                </a:lnTo>
                <a:cubicBezTo>
                  <a:pt x="571502" y="513664"/>
                  <a:pt x="570486" y="514731"/>
                  <a:pt x="569622" y="514045"/>
                </a:cubicBezTo>
                <a:cubicBezTo>
                  <a:pt x="568758" y="513359"/>
                  <a:pt x="567742" y="512292"/>
                  <a:pt x="566574" y="510845"/>
                </a:cubicBezTo>
                <a:close/>
                <a:moveTo>
                  <a:pt x="717755" y="509625"/>
                </a:moveTo>
                <a:cubicBezTo>
                  <a:pt x="717780" y="509676"/>
                  <a:pt x="717729" y="509879"/>
                  <a:pt x="717602" y="510235"/>
                </a:cubicBezTo>
                <a:cubicBezTo>
                  <a:pt x="717475" y="510591"/>
                  <a:pt x="717120" y="510794"/>
                  <a:pt x="716536" y="510845"/>
                </a:cubicBezTo>
                <a:close/>
                <a:moveTo>
                  <a:pt x="1250807" y="509239"/>
                </a:moveTo>
                <a:lnTo>
                  <a:pt x="1250926" y="510845"/>
                </a:lnTo>
                <a:cubicBezTo>
                  <a:pt x="1251053" y="512445"/>
                  <a:pt x="1251409" y="512902"/>
                  <a:pt x="1251993" y="512216"/>
                </a:cubicBezTo>
                <a:cubicBezTo>
                  <a:pt x="1252577" y="511530"/>
                  <a:pt x="1252628" y="511073"/>
                  <a:pt x="1252145" y="510845"/>
                </a:cubicBezTo>
                <a:close/>
                <a:moveTo>
                  <a:pt x="268784" y="508406"/>
                </a:moveTo>
                <a:cubicBezTo>
                  <a:pt x="270080" y="509905"/>
                  <a:pt x="271451" y="512394"/>
                  <a:pt x="272899" y="515874"/>
                </a:cubicBezTo>
                <a:cubicBezTo>
                  <a:pt x="274347" y="519354"/>
                  <a:pt x="275414" y="522148"/>
                  <a:pt x="276100" y="524256"/>
                </a:cubicBezTo>
                <a:cubicBezTo>
                  <a:pt x="274804" y="522300"/>
                  <a:pt x="273433" y="519811"/>
                  <a:pt x="271985" y="516788"/>
                </a:cubicBezTo>
                <a:cubicBezTo>
                  <a:pt x="270537" y="513766"/>
                  <a:pt x="269470" y="510972"/>
                  <a:pt x="268784" y="508406"/>
                </a:cubicBezTo>
                <a:close/>
                <a:moveTo>
                  <a:pt x="1857021" y="508013"/>
                </a:moveTo>
                <a:lnTo>
                  <a:pt x="1857021" y="508406"/>
                </a:lnTo>
                <a:cubicBezTo>
                  <a:pt x="1856005" y="508406"/>
                  <a:pt x="1855598" y="508406"/>
                  <a:pt x="1855802" y="508406"/>
                </a:cubicBezTo>
                <a:close/>
                <a:moveTo>
                  <a:pt x="885852" y="507187"/>
                </a:moveTo>
                <a:cubicBezTo>
                  <a:pt x="886436" y="507746"/>
                  <a:pt x="886487" y="508152"/>
                  <a:pt x="886004" y="508406"/>
                </a:cubicBezTo>
                <a:cubicBezTo>
                  <a:pt x="885954" y="508686"/>
                  <a:pt x="885750" y="509346"/>
                  <a:pt x="885395" y="510387"/>
                </a:cubicBezTo>
                <a:cubicBezTo>
                  <a:pt x="885039" y="511429"/>
                  <a:pt x="884836" y="511175"/>
                  <a:pt x="884785" y="509625"/>
                </a:cubicBezTo>
                <a:cubicBezTo>
                  <a:pt x="884912" y="507441"/>
                  <a:pt x="885268" y="506628"/>
                  <a:pt x="885852" y="507187"/>
                </a:cubicBezTo>
                <a:close/>
                <a:moveTo>
                  <a:pt x="767285" y="506730"/>
                </a:moveTo>
                <a:cubicBezTo>
                  <a:pt x="766701" y="507314"/>
                  <a:pt x="766040" y="508279"/>
                  <a:pt x="765304" y="509625"/>
                </a:cubicBezTo>
                <a:cubicBezTo>
                  <a:pt x="765354" y="510108"/>
                  <a:pt x="765558" y="510057"/>
                  <a:pt x="765913" y="509473"/>
                </a:cubicBezTo>
                <a:cubicBezTo>
                  <a:pt x="766269" y="508889"/>
                  <a:pt x="766472" y="508533"/>
                  <a:pt x="766523" y="508406"/>
                </a:cubicBezTo>
                <a:cubicBezTo>
                  <a:pt x="767615" y="506704"/>
                  <a:pt x="767869" y="506146"/>
                  <a:pt x="767285" y="506730"/>
                </a:cubicBezTo>
                <a:close/>
                <a:moveTo>
                  <a:pt x="1420954" y="505823"/>
                </a:moveTo>
                <a:lnTo>
                  <a:pt x="1421614" y="508406"/>
                </a:lnTo>
                <a:cubicBezTo>
                  <a:pt x="1421970" y="509956"/>
                  <a:pt x="1421868" y="510514"/>
                  <a:pt x="1421309" y="510083"/>
                </a:cubicBezTo>
                <a:cubicBezTo>
                  <a:pt x="1420750" y="509651"/>
                  <a:pt x="1421258" y="509905"/>
                  <a:pt x="1422833" y="510845"/>
                </a:cubicBezTo>
                <a:lnTo>
                  <a:pt x="1422833" y="505968"/>
                </a:lnTo>
                <a:close/>
                <a:moveTo>
                  <a:pt x="266956" y="505206"/>
                </a:moveTo>
                <a:cubicBezTo>
                  <a:pt x="267311" y="505536"/>
                  <a:pt x="267514" y="505790"/>
                  <a:pt x="267565" y="505968"/>
                </a:cubicBezTo>
                <a:cubicBezTo>
                  <a:pt x="268581" y="506857"/>
                  <a:pt x="268683" y="507822"/>
                  <a:pt x="267870" y="508863"/>
                </a:cubicBezTo>
                <a:cubicBezTo>
                  <a:pt x="267057" y="509905"/>
                  <a:pt x="266549" y="509346"/>
                  <a:pt x="266346" y="507187"/>
                </a:cubicBezTo>
                <a:cubicBezTo>
                  <a:pt x="266397" y="505536"/>
                  <a:pt x="266600" y="504876"/>
                  <a:pt x="266956" y="505206"/>
                </a:cubicBezTo>
                <a:close/>
                <a:moveTo>
                  <a:pt x="1864336" y="503529"/>
                </a:moveTo>
                <a:cubicBezTo>
                  <a:pt x="1862685" y="505257"/>
                  <a:pt x="1861415" y="506374"/>
                  <a:pt x="1860526" y="506882"/>
                </a:cubicBezTo>
                <a:lnTo>
                  <a:pt x="1857021" y="508013"/>
                </a:lnTo>
                <a:lnTo>
                  <a:pt x="1857021" y="507797"/>
                </a:lnTo>
                <a:cubicBezTo>
                  <a:pt x="1857021" y="507441"/>
                  <a:pt x="1857021" y="507238"/>
                  <a:pt x="1857021" y="507187"/>
                </a:cubicBezTo>
                <a:close/>
                <a:moveTo>
                  <a:pt x="1044881" y="503529"/>
                </a:moveTo>
                <a:lnTo>
                  <a:pt x="1030251" y="557174"/>
                </a:lnTo>
                <a:lnTo>
                  <a:pt x="1046101" y="503529"/>
                </a:lnTo>
                <a:cubicBezTo>
                  <a:pt x="1046050" y="503529"/>
                  <a:pt x="1045847" y="503529"/>
                  <a:pt x="1045491" y="503529"/>
                </a:cubicBezTo>
                <a:cubicBezTo>
                  <a:pt x="1045135" y="503529"/>
                  <a:pt x="1044932" y="503529"/>
                  <a:pt x="1044881" y="503529"/>
                </a:cubicBezTo>
                <a:close/>
                <a:moveTo>
                  <a:pt x="260250" y="502310"/>
                </a:moveTo>
                <a:lnTo>
                  <a:pt x="263908" y="512064"/>
                </a:lnTo>
                <a:cubicBezTo>
                  <a:pt x="262765" y="510438"/>
                  <a:pt x="262003" y="509117"/>
                  <a:pt x="261622" y="508101"/>
                </a:cubicBezTo>
                <a:cubicBezTo>
                  <a:pt x="261241" y="507085"/>
                  <a:pt x="260783" y="505155"/>
                  <a:pt x="260250" y="502310"/>
                </a:cubicBezTo>
                <a:close/>
                <a:moveTo>
                  <a:pt x="876251" y="501091"/>
                </a:moveTo>
                <a:cubicBezTo>
                  <a:pt x="876017" y="503108"/>
                  <a:pt x="874317" y="512350"/>
                  <a:pt x="871148" y="528817"/>
                </a:cubicBezTo>
                <a:cubicBezTo>
                  <a:pt x="867980" y="545283"/>
                  <a:pt x="864744" y="561750"/>
                  <a:pt x="861440" y="578217"/>
                </a:cubicBezTo>
                <a:cubicBezTo>
                  <a:pt x="858136" y="594683"/>
                  <a:pt x="856164" y="603925"/>
                  <a:pt x="855524" y="605942"/>
                </a:cubicBezTo>
                <a:cubicBezTo>
                  <a:pt x="855524" y="601065"/>
                  <a:pt x="855524" y="596189"/>
                  <a:pt x="855524" y="591312"/>
                </a:cubicBezTo>
                <a:cubicBezTo>
                  <a:pt x="856185" y="588467"/>
                  <a:pt x="856693" y="586232"/>
                  <a:pt x="857048" y="584606"/>
                </a:cubicBezTo>
                <a:cubicBezTo>
                  <a:pt x="857404" y="582981"/>
                  <a:pt x="857302" y="580745"/>
                  <a:pt x="856744" y="577901"/>
                </a:cubicBezTo>
                <a:lnTo>
                  <a:pt x="854736" y="583208"/>
                </a:lnTo>
                <a:lnTo>
                  <a:pt x="855524" y="570585"/>
                </a:lnTo>
                <a:lnTo>
                  <a:pt x="857963" y="577901"/>
                </a:lnTo>
                <a:cubicBezTo>
                  <a:pt x="858572" y="574319"/>
                  <a:pt x="859182" y="571119"/>
                  <a:pt x="859792" y="568299"/>
                </a:cubicBezTo>
                <a:cubicBezTo>
                  <a:pt x="860401" y="565480"/>
                  <a:pt x="861011" y="562584"/>
                  <a:pt x="861620" y="559613"/>
                </a:cubicBezTo>
                <a:lnTo>
                  <a:pt x="860401" y="551078"/>
                </a:lnTo>
                <a:cubicBezTo>
                  <a:pt x="860604" y="551078"/>
                  <a:pt x="860198" y="551078"/>
                  <a:pt x="859182" y="551078"/>
                </a:cubicBezTo>
                <a:lnTo>
                  <a:pt x="865278" y="523037"/>
                </a:lnTo>
                <a:cubicBezTo>
                  <a:pt x="865786" y="524637"/>
                  <a:pt x="865989" y="525399"/>
                  <a:pt x="865888" y="525323"/>
                </a:cubicBezTo>
                <a:cubicBezTo>
                  <a:pt x="865786" y="525246"/>
                  <a:pt x="865989" y="525704"/>
                  <a:pt x="866497" y="526694"/>
                </a:cubicBezTo>
                <a:lnTo>
                  <a:pt x="867716" y="529133"/>
                </a:lnTo>
                <a:cubicBezTo>
                  <a:pt x="867716" y="529691"/>
                  <a:pt x="867716" y="530098"/>
                  <a:pt x="867716" y="530352"/>
                </a:cubicBezTo>
                <a:cubicBezTo>
                  <a:pt x="867716" y="530606"/>
                  <a:pt x="867716" y="531012"/>
                  <a:pt x="867716" y="531571"/>
                </a:cubicBezTo>
                <a:lnTo>
                  <a:pt x="873812" y="504749"/>
                </a:lnTo>
                <a:cubicBezTo>
                  <a:pt x="874448" y="503072"/>
                  <a:pt x="875006" y="502158"/>
                  <a:pt x="875489" y="502005"/>
                </a:cubicBezTo>
                <a:cubicBezTo>
                  <a:pt x="875971" y="501853"/>
                  <a:pt x="876225" y="501548"/>
                  <a:pt x="876251" y="501091"/>
                </a:cubicBezTo>
                <a:close/>
                <a:moveTo>
                  <a:pt x="765304" y="501091"/>
                </a:moveTo>
                <a:cubicBezTo>
                  <a:pt x="764338" y="501955"/>
                  <a:pt x="762611" y="503580"/>
                  <a:pt x="760122" y="505968"/>
                </a:cubicBezTo>
                <a:cubicBezTo>
                  <a:pt x="757633" y="508355"/>
                  <a:pt x="756515" y="509981"/>
                  <a:pt x="756769" y="510845"/>
                </a:cubicBezTo>
                <a:close/>
                <a:moveTo>
                  <a:pt x="241962" y="498653"/>
                </a:moveTo>
                <a:cubicBezTo>
                  <a:pt x="241937" y="500354"/>
                  <a:pt x="241987" y="501523"/>
                  <a:pt x="242114" y="502158"/>
                </a:cubicBezTo>
                <a:cubicBezTo>
                  <a:pt x="242241" y="502793"/>
                  <a:pt x="242597" y="503656"/>
                  <a:pt x="243181" y="504749"/>
                </a:cubicBezTo>
                <a:cubicBezTo>
                  <a:pt x="243715" y="505815"/>
                  <a:pt x="244172" y="506425"/>
                  <a:pt x="244553" y="506577"/>
                </a:cubicBezTo>
                <a:cubicBezTo>
                  <a:pt x="244934" y="506730"/>
                  <a:pt x="245696" y="507339"/>
                  <a:pt x="246839" y="508406"/>
                </a:cubicBezTo>
                <a:cubicBezTo>
                  <a:pt x="245721" y="506171"/>
                  <a:pt x="244909" y="504545"/>
                  <a:pt x="244400" y="503529"/>
                </a:cubicBezTo>
                <a:cubicBezTo>
                  <a:pt x="243892" y="502513"/>
                  <a:pt x="243080" y="500888"/>
                  <a:pt x="241962" y="498653"/>
                </a:cubicBezTo>
                <a:close/>
                <a:moveTo>
                  <a:pt x="562916" y="497433"/>
                </a:moveTo>
                <a:cubicBezTo>
                  <a:pt x="558776" y="509041"/>
                  <a:pt x="556389" y="524535"/>
                  <a:pt x="555754" y="543915"/>
                </a:cubicBezTo>
                <a:cubicBezTo>
                  <a:pt x="555119" y="563296"/>
                  <a:pt x="555474" y="579094"/>
                  <a:pt x="556820" y="591312"/>
                </a:cubicBezTo>
                <a:cubicBezTo>
                  <a:pt x="557811" y="586892"/>
                  <a:pt x="557963" y="582015"/>
                  <a:pt x="557278" y="576681"/>
                </a:cubicBezTo>
                <a:cubicBezTo>
                  <a:pt x="556592" y="571347"/>
                  <a:pt x="556439" y="566471"/>
                  <a:pt x="556820" y="562051"/>
                </a:cubicBezTo>
                <a:cubicBezTo>
                  <a:pt x="558471" y="556184"/>
                  <a:pt x="559132" y="553288"/>
                  <a:pt x="558802" y="553364"/>
                </a:cubicBezTo>
                <a:cubicBezTo>
                  <a:pt x="558471" y="553440"/>
                  <a:pt x="558217" y="551459"/>
                  <a:pt x="558040" y="547421"/>
                </a:cubicBezTo>
                <a:lnTo>
                  <a:pt x="560478" y="521817"/>
                </a:lnTo>
                <a:cubicBezTo>
                  <a:pt x="561113" y="518668"/>
                  <a:pt x="561672" y="514909"/>
                  <a:pt x="562154" y="510540"/>
                </a:cubicBezTo>
                <a:cubicBezTo>
                  <a:pt x="562637" y="506171"/>
                  <a:pt x="562891" y="501802"/>
                  <a:pt x="562916" y="497433"/>
                </a:cubicBezTo>
                <a:close/>
                <a:moveTo>
                  <a:pt x="1881405" y="496214"/>
                </a:moveTo>
                <a:cubicBezTo>
                  <a:pt x="1879652" y="496773"/>
                  <a:pt x="1878281" y="497179"/>
                  <a:pt x="1877290" y="497433"/>
                </a:cubicBezTo>
                <a:cubicBezTo>
                  <a:pt x="1876300" y="497687"/>
                  <a:pt x="1875233" y="498094"/>
                  <a:pt x="1874090" y="498653"/>
                </a:cubicBezTo>
                <a:lnTo>
                  <a:pt x="1875309" y="501091"/>
                </a:lnTo>
                <a:close/>
                <a:moveTo>
                  <a:pt x="768599" y="495890"/>
                </a:moveTo>
                <a:cubicBezTo>
                  <a:pt x="768523" y="495967"/>
                  <a:pt x="768237" y="496481"/>
                  <a:pt x="767742" y="497433"/>
                </a:cubicBezTo>
                <a:cubicBezTo>
                  <a:pt x="767361" y="498729"/>
                  <a:pt x="767513" y="498576"/>
                  <a:pt x="768199" y="496976"/>
                </a:cubicBezTo>
                <a:cubicBezTo>
                  <a:pt x="768542" y="496176"/>
                  <a:pt x="768676" y="495814"/>
                  <a:pt x="768599" y="495890"/>
                </a:cubicBezTo>
                <a:close/>
                <a:moveTo>
                  <a:pt x="1303352" y="493776"/>
                </a:moveTo>
                <a:cubicBezTo>
                  <a:pt x="1300126" y="497840"/>
                  <a:pt x="1298348" y="500685"/>
                  <a:pt x="1298018" y="502310"/>
                </a:cubicBezTo>
                <a:cubicBezTo>
                  <a:pt x="1297687" y="503936"/>
                  <a:pt x="1296214" y="505561"/>
                  <a:pt x="1293598" y="507187"/>
                </a:cubicBezTo>
                <a:cubicBezTo>
                  <a:pt x="1291896" y="507670"/>
                  <a:pt x="1290728" y="508228"/>
                  <a:pt x="1290093" y="508863"/>
                </a:cubicBezTo>
                <a:cubicBezTo>
                  <a:pt x="1289458" y="509498"/>
                  <a:pt x="1288594" y="510972"/>
                  <a:pt x="1287502" y="513283"/>
                </a:cubicBezTo>
                <a:lnTo>
                  <a:pt x="1293598" y="507187"/>
                </a:lnTo>
                <a:cubicBezTo>
                  <a:pt x="1293496" y="509702"/>
                  <a:pt x="1292785" y="512292"/>
                  <a:pt x="1291464" y="514959"/>
                </a:cubicBezTo>
                <a:cubicBezTo>
                  <a:pt x="1290144" y="517626"/>
                  <a:pt x="1288823" y="519912"/>
                  <a:pt x="1287502" y="521817"/>
                </a:cubicBezTo>
                <a:cubicBezTo>
                  <a:pt x="1288010" y="524078"/>
                  <a:pt x="1288823" y="523824"/>
                  <a:pt x="1289940" y="521055"/>
                </a:cubicBezTo>
                <a:cubicBezTo>
                  <a:pt x="1291058" y="518287"/>
                  <a:pt x="1293090" y="514070"/>
                  <a:pt x="1296036" y="508406"/>
                </a:cubicBezTo>
                <a:cubicBezTo>
                  <a:pt x="1297789" y="506044"/>
                  <a:pt x="1299161" y="503758"/>
                  <a:pt x="1300151" y="501548"/>
                </a:cubicBezTo>
                <a:cubicBezTo>
                  <a:pt x="1301142" y="499338"/>
                  <a:pt x="1302209" y="496748"/>
                  <a:pt x="1303352" y="493776"/>
                </a:cubicBezTo>
                <a:close/>
                <a:moveTo>
                  <a:pt x="750673" y="493776"/>
                </a:moveTo>
                <a:cubicBezTo>
                  <a:pt x="749860" y="496519"/>
                  <a:pt x="748133" y="499872"/>
                  <a:pt x="745492" y="503834"/>
                </a:cubicBezTo>
                <a:cubicBezTo>
                  <a:pt x="742850" y="507797"/>
                  <a:pt x="740513" y="510540"/>
                  <a:pt x="738481" y="512064"/>
                </a:cubicBezTo>
                <a:lnTo>
                  <a:pt x="736043" y="514502"/>
                </a:lnTo>
                <a:lnTo>
                  <a:pt x="744577" y="499872"/>
                </a:lnTo>
                <a:cubicBezTo>
                  <a:pt x="745085" y="498856"/>
                  <a:pt x="745288" y="498449"/>
                  <a:pt x="745187" y="498653"/>
                </a:cubicBezTo>
                <a:cubicBezTo>
                  <a:pt x="745085" y="498856"/>
                  <a:pt x="745288" y="498449"/>
                  <a:pt x="745796" y="497433"/>
                </a:cubicBezTo>
                <a:close/>
                <a:moveTo>
                  <a:pt x="1439902" y="492557"/>
                </a:moveTo>
                <a:cubicBezTo>
                  <a:pt x="1439851" y="496316"/>
                  <a:pt x="1439343" y="500380"/>
                  <a:pt x="1438378" y="504749"/>
                </a:cubicBezTo>
                <a:cubicBezTo>
                  <a:pt x="1437413" y="509117"/>
                  <a:pt x="1436295" y="513181"/>
                  <a:pt x="1435025" y="516941"/>
                </a:cubicBezTo>
                <a:cubicBezTo>
                  <a:pt x="1435025" y="517474"/>
                  <a:pt x="1435025" y="517931"/>
                  <a:pt x="1435025" y="518312"/>
                </a:cubicBezTo>
                <a:cubicBezTo>
                  <a:pt x="1435025" y="518693"/>
                  <a:pt x="1435025" y="519455"/>
                  <a:pt x="1435025" y="520598"/>
                </a:cubicBezTo>
                <a:lnTo>
                  <a:pt x="1432993" y="523646"/>
                </a:lnTo>
                <a:close/>
                <a:moveTo>
                  <a:pt x="1263118" y="492557"/>
                </a:moveTo>
                <a:cubicBezTo>
                  <a:pt x="1263194" y="494106"/>
                  <a:pt x="1263347" y="494665"/>
                  <a:pt x="1263575" y="494233"/>
                </a:cubicBezTo>
                <a:cubicBezTo>
                  <a:pt x="1263804" y="493801"/>
                  <a:pt x="1263651" y="494055"/>
                  <a:pt x="1263118" y="494995"/>
                </a:cubicBezTo>
                <a:cubicBezTo>
                  <a:pt x="1262026" y="497002"/>
                  <a:pt x="1261467" y="497560"/>
                  <a:pt x="1261442" y="496671"/>
                </a:cubicBezTo>
                <a:cubicBezTo>
                  <a:pt x="1261416" y="495782"/>
                  <a:pt x="1261162" y="496036"/>
                  <a:pt x="1260680" y="497433"/>
                </a:cubicBezTo>
                <a:cubicBezTo>
                  <a:pt x="1261162" y="493725"/>
                  <a:pt x="1261416" y="492303"/>
                  <a:pt x="1261442" y="493166"/>
                </a:cubicBezTo>
                <a:cubicBezTo>
                  <a:pt x="1261467" y="494030"/>
                  <a:pt x="1262026" y="493827"/>
                  <a:pt x="1263118" y="492557"/>
                </a:cubicBezTo>
                <a:close/>
                <a:moveTo>
                  <a:pt x="1064389" y="492557"/>
                </a:moveTo>
                <a:cubicBezTo>
                  <a:pt x="1061925" y="495173"/>
                  <a:pt x="1060147" y="498780"/>
                  <a:pt x="1059055" y="503377"/>
                </a:cubicBezTo>
                <a:cubicBezTo>
                  <a:pt x="1057962" y="507974"/>
                  <a:pt x="1057708" y="512496"/>
                  <a:pt x="1058293" y="516941"/>
                </a:cubicBezTo>
                <a:close/>
                <a:moveTo>
                  <a:pt x="854305" y="492557"/>
                </a:moveTo>
                <a:cubicBezTo>
                  <a:pt x="851689" y="498475"/>
                  <a:pt x="849606" y="505841"/>
                  <a:pt x="848057" y="514655"/>
                </a:cubicBezTo>
                <a:lnTo>
                  <a:pt x="848130" y="525672"/>
                </a:lnTo>
                <a:lnTo>
                  <a:pt x="848209" y="525475"/>
                </a:lnTo>
                <a:cubicBezTo>
                  <a:pt x="848768" y="523189"/>
                  <a:pt x="849174" y="521970"/>
                  <a:pt x="849428" y="521817"/>
                </a:cubicBezTo>
                <a:cubicBezTo>
                  <a:pt x="849682" y="521665"/>
                  <a:pt x="850089" y="521665"/>
                  <a:pt x="850648" y="521817"/>
                </a:cubicBezTo>
                <a:lnTo>
                  <a:pt x="848154" y="529299"/>
                </a:lnTo>
                <a:lnTo>
                  <a:pt x="848209" y="537667"/>
                </a:lnTo>
                <a:lnTo>
                  <a:pt x="849428" y="540105"/>
                </a:lnTo>
                <a:cubicBezTo>
                  <a:pt x="851130" y="537743"/>
                  <a:pt x="852299" y="534848"/>
                  <a:pt x="852934" y="531419"/>
                </a:cubicBezTo>
                <a:cubicBezTo>
                  <a:pt x="853569" y="527990"/>
                  <a:pt x="854432" y="523570"/>
                  <a:pt x="855524" y="518160"/>
                </a:cubicBezTo>
                <a:cubicBezTo>
                  <a:pt x="856083" y="516382"/>
                  <a:pt x="856490" y="514756"/>
                  <a:pt x="856744" y="513283"/>
                </a:cubicBezTo>
                <a:cubicBezTo>
                  <a:pt x="856998" y="511810"/>
                  <a:pt x="857404" y="510184"/>
                  <a:pt x="857963" y="508406"/>
                </a:cubicBezTo>
                <a:cubicBezTo>
                  <a:pt x="859639" y="502209"/>
                  <a:pt x="860249" y="499059"/>
                  <a:pt x="859792" y="498957"/>
                </a:cubicBezTo>
                <a:cubicBezTo>
                  <a:pt x="859334" y="498856"/>
                  <a:pt x="858725" y="498754"/>
                  <a:pt x="857963" y="498653"/>
                </a:cubicBezTo>
                <a:lnTo>
                  <a:pt x="850648" y="520598"/>
                </a:lnTo>
                <a:cubicBezTo>
                  <a:pt x="850597" y="520598"/>
                  <a:pt x="850394" y="520598"/>
                  <a:pt x="850038" y="520598"/>
                </a:cubicBezTo>
                <a:cubicBezTo>
                  <a:pt x="849682" y="520598"/>
                  <a:pt x="849479" y="520598"/>
                  <a:pt x="849428" y="520598"/>
                </a:cubicBezTo>
                <a:close/>
                <a:moveTo>
                  <a:pt x="1450722" y="490271"/>
                </a:moveTo>
                <a:cubicBezTo>
                  <a:pt x="1451307" y="490956"/>
                  <a:pt x="1451358" y="491718"/>
                  <a:pt x="1450875" y="492557"/>
                </a:cubicBezTo>
                <a:cubicBezTo>
                  <a:pt x="1450824" y="492709"/>
                  <a:pt x="1450621" y="493014"/>
                  <a:pt x="1450265" y="493471"/>
                </a:cubicBezTo>
                <a:cubicBezTo>
                  <a:pt x="1449910" y="493928"/>
                  <a:pt x="1449706" y="493623"/>
                  <a:pt x="1449656" y="492557"/>
                </a:cubicBezTo>
                <a:cubicBezTo>
                  <a:pt x="1449783" y="490347"/>
                  <a:pt x="1450138" y="489585"/>
                  <a:pt x="1450722" y="490271"/>
                </a:cubicBezTo>
                <a:close/>
                <a:moveTo>
                  <a:pt x="1891158" y="490118"/>
                </a:moveTo>
                <a:lnTo>
                  <a:pt x="1889939" y="491337"/>
                </a:lnTo>
                <a:cubicBezTo>
                  <a:pt x="1889990" y="491287"/>
                  <a:pt x="1890193" y="491083"/>
                  <a:pt x="1890549" y="490728"/>
                </a:cubicBezTo>
                <a:cubicBezTo>
                  <a:pt x="1890904" y="490372"/>
                  <a:pt x="1891108" y="490169"/>
                  <a:pt x="1891158" y="490118"/>
                </a:cubicBezTo>
                <a:close/>
                <a:moveTo>
                  <a:pt x="215140" y="490118"/>
                </a:moveTo>
                <a:cubicBezTo>
                  <a:pt x="217553" y="494004"/>
                  <a:pt x="220042" y="498119"/>
                  <a:pt x="222607" y="502463"/>
                </a:cubicBezTo>
                <a:cubicBezTo>
                  <a:pt x="225173" y="506806"/>
                  <a:pt x="227967" y="510006"/>
                  <a:pt x="230989" y="512064"/>
                </a:cubicBezTo>
                <a:lnTo>
                  <a:pt x="223674" y="499872"/>
                </a:lnTo>
                <a:cubicBezTo>
                  <a:pt x="222404" y="498018"/>
                  <a:pt x="220982" y="496240"/>
                  <a:pt x="219407" y="494538"/>
                </a:cubicBezTo>
                <a:cubicBezTo>
                  <a:pt x="217832" y="492836"/>
                  <a:pt x="216410" y="491363"/>
                  <a:pt x="215140" y="490118"/>
                </a:cubicBezTo>
                <a:close/>
                <a:moveTo>
                  <a:pt x="1416909" y="489090"/>
                </a:moveTo>
                <a:cubicBezTo>
                  <a:pt x="1416832" y="488937"/>
                  <a:pt x="1416775" y="489280"/>
                  <a:pt x="1416737" y="490118"/>
                </a:cubicBezTo>
                <a:cubicBezTo>
                  <a:pt x="1417271" y="493014"/>
                  <a:pt x="1417423" y="493319"/>
                  <a:pt x="1417194" y="491033"/>
                </a:cubicBezTo>
                <a:cubicBezTo>
                  <a:pt x="1417080" y="489890"/>
                  <a:pt x="1416985" y="489242"/>
                  <a:pt x="1416909" y="489090"/>
                </a:cubicBezTo>
                <a:close/>
                <a:moveTo>
                  <a:pt x="1257022" y="487680"/>
                </a:moveTo>
                <a:cubicBezTo>
                  <a:pt x="1255904" y="488823"/>
                  <a:pt x="1255092" y="489890"/>
                  <a:pt x="1254584" y="490880"/>
                </a:cubicBezTo>
                <a:cubicBezTo>
                  <a:pt x="1254076" y="491871"/>
                  <a:pt x="1253263" y="493242"/>
                  <a:pt x="1252145" y="494995"/>
                </a:cubicBezTo>
                <a:lnTo>
                  <a:pt x="1253364" y="496214"/>
                </a:lnTo>
                <a:cubicBezTo>
                  <a:pt x="1253441" y="496011"/>
                  <a:pt x="1253898" y="494893"/>
                  <a:pt x="1254736" y="492861"/>
                </a:cubicBezTo>
                <a:cubicBezTo>
                  <a:pt x="1255574" y="490829"/>
                  <a:pt x="1256336" y="489102"/>
                  <a:pt x="1257022" y="487680"/>
                </a:cubicBezTo>
                <a:close/>
                <a:moveTo>
                  <a:pt x="753112" y="487680"/>
                </a:moveTo>
                <a:cubicBezTo>
                  <a:pt x="748794" y="491058"/>
                  <a:pt x="744628" y="495884"/>
                  <a:pt x="740615" y="502158"/>
                </a:cubicBezTo>
                <a:cubicBezTo>
                  <a:pt x="736602" y="508432"/>
                  <a:pt x="733046" y="514172"/>
                  <a:pt x="729947" y="519379"/>
                </a:cubicBezTo>
                <a:lnTo>
                  <a:pt x="736043" y="514502"/>
                </a:lnTo>
                <a:cubicBezTo>
                  <a:pt x="735052" y="518211"/>
                  <a:pt x="733376" y="521462"/>
                  <a:pt x="731014" y="524256"/>
                </a:cubicBezTo>
                <a:cubicBezTo>
                  <a:pt x="728651" y="527050"/>
                  <a:pt x="727889" y="529082"/>
                  <a:pt x="728728" y="530352"/>
                </a:cubicBezTo>
                <a:cubicBezTo>
                  <a:pt x="735103" y="518261"/>
                  <a:pt x="742469" y="506781"/>
                  <a:pt x="750826" y="495909"/>
                </a:cubicBezTo>
                <a:lnTo>
                  <a:pt x="752459" y="493595"/>
                </a:lnTo>
                <a:lnTo>
                  <a:pt x="750368" y="493014"/>
                </a:lnTo>
                <a:cubicBezTo>
                  <a:pt x="749911" y="493293"/>
                  <a:pt x="750826" y="491515"/>
                  <a:pt x="753112" y="487680"/>
                </a:cubicBezTo>
                <a:close/>
                <a:moveTo>
                  <a:pt x="2049987" y="486239"/>
                </a:moveTo>
                <a:lnTo>
                  <a:pt x="2049654" y="488442"/>
                </a:lnTo>
                <a:lnTo>
                  <a:pt x="2048679" y="489508"/>
                </a:lnTo>
                <a:lnTo>
                  <a:pt x="2049654" y="487070"/>
                </a:lnTo>
                <a:close/>
                <a:moveTo>
                  <a:pt x="309018" y="482803"/>
                </a:moveTo>
                <a:cubicBezTo>
                  <a:pt x="310669" y="484327"/>
                  <a:pt x="311634" y="485241"/>
                  <a:pt x="311914" y="485546"/>
                </a:cubicBezTo>
                <a:cubicBezTo>
                  <a:pt x="312193" y="485851"/>
                  <a:pt x="312853" y="487375"/>
                  <a:pt x="313895" y="490118"/>
                </a:cubicBezTo>
                <a:cubicBezTo>
                  <a:pt x="315139" y="493344"/>
                  <a:pt x="316613" y="496951"/>
                  <a:pt x="318314" y="500939"/>
                </a:cubicBezTo>
                <a:cubicBezTo>
                  <a:pt x="320016" y="504926"/>
                  <a:pt x="321794" y="508228"/>
                  <a:pt x="323648" y="510845"/>
                </a:cubicBezTo>
                <a:lnTo>
                  <a:pt x="324868" y="523037"/>
                </a:lnTo>
                <a:cubicBezTo>
                  <a:pt x="323064" y="521005"/>
                  <a:pt x="321489" y="518058"/>
                  <a:pt x="320143" y="514197"/>
                </a:cubicBezTo>
                <a:cubicBezTo>
                  <a:pt x="318797" y="510337"/>
                  <a:pt x="317527" y="506781"/>
                  <a:pt x="316333" y="503529"/>
                </a:cubicBezTo>
                <a:cubicBezTo>
                  <a:pt x="315190" y="501269"/>
                  <a:pt x="314428" y="499694"/>
                  <a:pt x="314047" y="498805"/>
                </a:cubicBezTo>
                <a:cubicBezTo>
                  <a:pt x="313666" y="497916"/>
                  <a:pt x="313209" y="496646"/>
                  <a:pt x="312676" y="494995"/>
                </a:cubicBezTo>
                <a:cubicBezTo>
                  <a:pt x="311456" y="492887"/>
                  <a:pt x="310542" y="491312"/>
                  <a:pt x="309932" y="490271"/>
                </a:cubicBezTo>
                <a:cubicBezTo>
                  <a:pt x="309323" y="489229"/>
                  <a:pt x="309018" y="486740"/>
                  <a:pt x="309018" y="482803"/>
                </a:cubicBezTo>
                <a:close/>
                <a:moveTo>
                  <a:pt x="1321640" y="481584"/>
                </a:moveTo>
                <a:cubicBezTo>
                  <a:pt x="1320547" y="483184"/>
                  <a:pt x="1319989" y="483946"/>
                  <a:pt x="1319963" y="483870"/>
                </a:cubicBezTo>
                <a:cubicBezTo>
                  <a:pt x="1319938" y="483794"/>
                  <a:pt x="1319684" y="484251"/>
                  <a:pt x="1319201" y="485241"/>
                </a:cubicBezTo>
                <a:lnTo>
                  <a:pt x="1310667" y="494995"/>
                </a:lnTo>
                <a:cubicBezTo>
                  <a:pt x="1311200" y="493903"/>
                  <a:pt x="1311658" y="493039"/>
                  <a:pt x="1312038" y="492404"/>
                </a:cubicBezTo>
                <a:cubicBezTo>
                  <a:pt x="1312420" y="491769"/>
                  <a:pt x="1313182" y="490601"/>
                  <a:pt x="1314324" y="488899"/>
                </a:cubicBezTo>
                <a:close/>
                <a:moveTo>
                  <a:pt x="2050874" y="480365"/>
                </a:moveTo>
                <a:cubicBezTo>
                  <a:pt x="2050874" y="481584"/>
                  <a:pt x="2050874" y="482803"/>
                  <a:pt x="2050874" y="484022"/>
                </a:cubicBezTo>
                <a:lnTo>
                  <a:pt x="2049987" y="486239"/>
                </a:lnTo>
                <a:close/>
                <a:moveTo>
                  <a:pt x="595909" y="480216"/>
                </a:moveTo>
                <a:lnTo>
                  <a:pt x="595835" y="481584"/>
                </a:lnTo>
                <a:cubicBezTo>
                  <a:pt x="595835" y="480568"/>
                  <a:pt x="595835" y="480161"/>
                  <a:pt x="595835" y="480365"/>
                </a:cubicBezTo>
                <a:close/>
                <a:moveTo>
                  <a:pt x="227332" y="476707"/>
                </a:moveTo>
                <a:cubicBezTo>
                  <a:pt x="226798" y="478358"/>
                  <a:pt x="226646" y="479018"/>
                  <a:pt x="226874" y="478688"/>
                </a:cubicBezTo>
                <a:cubicBezTo>
                  <a:pt x="227103" y="478358"/>
                  <a:pt x="227255" y="478104"/>
                  <a:pt x="227332" y="477926"/>
                </a:cubicBezTo>
                <a:cubicBezTo>
                  <a:pt x="227941" y="478333"/>
                  <a:pt x="228246" y="478129"/>
                  <a:pt x="228246" y="477317"/>
                </a:cubicBezTo>
                <a:cubicBezTo>
                  <a:pt x="228246" y="476504"/>
                  <a:pt x="227941" y="476301"/>
                  <a:pt x="227332" y="476707"/>
                </a:cubicBezTo>
                <a:close/>
                <a:moveTo>
                  <a:pt x="1920419" y="474269"/>
                </a:moveTo>
                <a:lnTo>
                  <a:pt x="1919200" y="475488"/>
                </a:lnTo>
                <a:cubicBezTo>
                  <a:pt x="1919251" y="475437"/>
                  <a:pt x="1919454" y="475234"/>
                  <a:pt x="1919810" y="474878"/>
                </a:cubicBezTo>
                <a:cubicBezTo>
                  <a:pt x="1920165" y="474523"/>
                  <a:pt x="1920369" y="474319"/>
                  <a:pt x="1920419" y="474269"/>
                </a:cubicBezTo>
                <a:close/>
                <a:moveTo>
                  <a:pt x="249277" y="474269"/>
                </a:moveTo>
                <a:cubicBezTo>
                  <a:pt x="248871" y="475539"/>
                  <a:pt x="248464" y="476961"/>
                  <a:pt x="248058" y="478536"/>
                </a:cubicBezTo>
                <a:cubicBezTo>
                  <a:pt x="247652" y="480111"/>
                  <a:pt x="249684" y="481533"/>
                  <a:pt x="254154" y="482803"/>
                </a:cubicBezTo>
                <a:cubicBezTo>
                  <a:pt x="253036" y="479399"/>
                  <a:pt x="252224" y="477367"/>
                  <a:pt x="251716" y="476707"/>
                </a:cubicBezTo>
                <a:cubicBezTo>
                  <a:pt x="251208" y="476047"/>
                  <a:pt x="250395" y="475234"/>
                  <a:pt x="249277" y="474269"/>
                </a:cubicBezTo>
                <a:close/>
                <a:moveTo>
                  <a:pt x="1444798" y="474135"/>
                </a:moveTo>
                <a:cubicBezTo>
                  <a:pt x="1444772" y="474516"/>
                  <a:pt x="1444766" y="475373"/>
                  <a:pt x="1444779" y="476707"/>
                </a:cubicBezTo>
                <a:cubicBezTo>
                  <a:pt x="1444906" y="479374"/>
                  <a:pt x="1445262" y="480136"/>
                  <a:pt x="1445846" y="478993"/>
                </a:cubicBezTo>
                <a:cubicBezTo>
                  <a:pt x="1446430" y="477850"/>
                  <a:pt x="1446481" y="477088"/>
                  <a:pt x="1445998" y="476707"/>
                </a:cubicBezTo>
                <a:cubicBezTo>
                  <a:pt x="1445414" y="476326"/>
                  <a:pt x="1445058" y="475564"/>
                  <a:pt x="1444931" y="474421"/>
                </a:cubicBezTo>
                <a:cubicBezTo>
                  <a:pt x="1444868" y="473850"/>
                  <a:pt x="1444823" y="473754"/>
                  <a:pt x="1444798" y="474135"/>
                </a:cubicBezTo>
                <a:close/>
                <a:moveTo>
                  <a:pt x="1332365" y="473924"/>
                </a:moveTo>
                <a:lnTo>
                  <a:pt x="1332917" y="474421"/>
                </a:lnTo>
                <a:cubicBezTo>
                  <a:pt x="1332409" y="474992"/>
                  <a:pt x="1332130" y="475164"/>
                  <a:pt x="1332079" y="474935"/>
                </a:cubicBezTo>
                <a:close/>
                <a:moveTo>
                  <a:pt x="1927734" y="473049"/>
                </a:moveTo>
                <a:cubicBezTo>
                  <a:pt x="1926668" y="474192"/>
                  <a:pt x="1926058" y="474954"/>
                  <a:pt x="1925906" y="475335"/>
                </a:cubicBezTo>
                <a:cubicBezTo>
                  <a:pt x="1925753" y="475716"/>
                  <a:pt x="1925144" y="476174"/>
                  <a:pt x="1924077" y="476707"/>
                </a:cubicBezTo>
                <a:lnTo>
                  <a:pt x="1932611" y="473049"/>
                </a:lnTo>
                <a:cubicBezTo>
                  <a:pt x="1930046" y="473507"/>
                  <a:pt x="1929080" y="473507"/>
                  <a:pt x="1929716" y="473049"/>
                </a:cubicBezTo>
                <a:cubicBezTo>
                  <a:pt x="1930351" y="472592"/>
                  <a:pt x="1929690" y="472592"/>
                  <a:pt x="1927734" y="473049"/>
                </a:cubicBezTo>
                <a:close/>
                <a:moveTo>
                  <a:pt x="239524" y="473049"/>
                </a:moveTo>
                <a:cubicBezTo>
                  <a:pt x="240311" y="474624"/>
                  <a:pt x="243918" y="481228"/>
                  <a:pt x="250344" y="492861"/>
                </a:cubicBezTo>
                <a:cubicBezTo>
                  <a:pt x="256770" y="504495"/>
                  <a:pt x="261291" y="511708"/>
                  <a:pt x="263908" y="514502"/>
                </a:cubicBezTo>
                <a:lnTo>
                  <a:pt x="270004" y="520598"/>
                </a:lnTo>
                <a:cubicBezTo>
                  <a:pt x="274220" y="527507"/>
                  <a:pt x="276150" y="529234"/>
                  <a:pt x="275795" y="525780"/>
                </a:cubicBezTo>
                <a:cubicBezTo>
                  <a:pt x="275439" y="522325"/>
                  <a:pt x="276760" y="523443"/>
                  <a:pt x="279757" y="529133"/>
                </a:cubicBezTo>
                <a:cubicBezTo>
                  <a:pt x="279656" y="526059"/>
                  <a:pt x="278944" y="523062"/>
                  <a:pt x="277624" y="520141"/>
                </a:cubicBezTo>
                <a:cubicBezTo>
                  <a:pt x="276303" y="517220"/>
                  <a:pt x="274982" y="514528"/>
                  <a:pt x="273661" y="512064"/>
                </a:cubicBezTo>
                <a:cubicBezTo>
                  <a:pt x="273001" y="511251"/>
                  <a:pt x="272188" y="509829"/>
                  <a:pt x="271223" y="507797"/>
                </a:cubicBezTo>
                <a:cubicBezTo>
                  <a:pt x="270258" y="505765"/>
                  <a:pt x="269445" y="504342"/>
                  <a:pt x="268784" y="503529"/>
                </a:cubicBezTo>
                <a:cubicBezTo>
                  <a:pt x="267108" y="501777"/>
                  <a:pt x="266194" y="501929"/>
                  <a:pt x="266041" y="503987"/>
                </a:cubicBezTo>
                <a:cubicBezTo>
                  <a:pt x="265889" y="506044"/>
                  <a:pt x="265584" y="505892"/>
                  <a:pt x="265127" y="503529"/>
                </a:cubicBezTo>
                <a:cubicBezTo>
                  <a:pt x="264670" y="501243"/>
                  <a:pt x="264365" y="499415"/>
                  <a:pt x="264212" y="498043"/>
                </a:cubicBezTo>
                <a:cubicBezTo>
                  <a:pt x="264060" y="496671"/>
                  <a:pt x="263146" y="494843"/>
                  <a:pt x="261469" y="492557"/>
                </a:cubicBezTo>
                <a:cubicBezTo>
                  <a:pt x="260834" y="491287"/>
                  <a:pt x="259971" y="489864"/>
                  <a:pt x="258878" y="488289"/>
                </a:cubicBezTo>
                <a:cubicBezTo>
                  <a:pt x="257786" y="486715"/>
                  <a:pt x="256618" y="485292"/>
                  <a:pt x="255373" y="484022"/>
                </a:cubicBezTo>
                <a:cubicBezTo>
                  <a:pt x="255500" y="488239"/>
                  <a:pt x="256161" y="490474"/>
                  <a:pt x="257354" y="490728"/>
                </a:cubicBezTo>
                <a:cubicBezTo>
                  <a:pt x="258548" y="490982"/>
                  <a:pt x="259513" y="493217"/>
                  <a:pt x="260250" y="497433"/>
                </a:cubicBezTo>
                <a:lnTo>
                  <a:pt x="260250" y="502310"/>
                </a:lnTo>
                <a:lnTo>
                  <a:pt x="260250" y="503529"/>
                </a:lnTo>
                <a:lnTo>
                  <a:pt x="257812" y="501091"/>
                </a:lnTo>
                <a:cubicBezTo>
                  <a:pt x="254840" y="496494"/>
                  <a:pt x="251944" y="491363"/>
                  <a:pt x="249125" y="485699"/>
                </a:cubicBezTo>
                <a:cubicBezTo>
                  <a:pt x="246305" y="480034"/>
                  <a:pt x="243105" y="475818"/>
                  <a:pt x="239524" y="473049"/>
                </a:cubicBezTo>
                <a:close/>
                <a:moveTo>
                  <a:pt x="1332746" y="470992"/>
                </a:moveTo>
                <a:cubicBezTo>
                  <a:pt x="1332873" y="471297"/>
                  <a:pt x="1332828" y="471983"/>
                  <a:pt x="1332612" y="473049"/>
                </a:cubicBezTo>
                <a:lnTo>
                  <a:pt x="1332365" y="473924"/>
                </a:lnTo>
                <a:lnTo>
                  <a:pt x="1331393" y="473049"/>
                </a:lnTo>
                <a:cubicBezTo>
                  <a:pt x="1331342" y="473202"/>
                  <a:pt x="1331139" y="473507"/>
                  <a:pt x="1330784" y="473964"/>
                </a:cubicBezTo>
                <a:cubicBezTo>
                  <a:pt x="1330428" y="474421"/>
                  <a:pt x="1330225" y="474116"/>
                  <a:pt x="1330174" y="473049"/>
                </a:cubicBezTo>
                <a:cubicBezTo>
                  <a:pt x="1330352" y="472745"/>
                  <a:pt x="1330911" y="472135"/>
                  <a:pt x="1331850" y="471221"/>
                </a:cubicBezTo>
                <a:cubicBezTo>
                  <a:pt x="1332320" y="470763"/>
                  <a:pt x="1332619" y="470687"/>
                  <a:pt x="1332746" y="470992"/>
                </a:cubicBezTo>
                <a:close/>
                <a:moveTo>
                  <a:pt x="1302132" y="470611"/>
                </a:moveTo>
                <a:lnTo>
                  <a:pt x="1298475" y="477926"/>
                </a:lnTo>
                <a:cubicBezTo>
                  <a:pt x="1298475" y="476910"/>
                  <a:pt x="1298475" y="476504"/>
                  <a:pt x="1298475" y="476707"/>
                </a:cubicBezTo>
                <a:close/>
                <a:moveTo>
                  <a:pt x="747016" y="470611"/>
                </a:moveTo>
                <a:cubicBezTo>
                  <a:pt x="746406" y="473303"/>
                  <a:pt x="745187" y="476453"/>
                  <a:pt x="743358" y="480060"/>
                </a:cubicBezTo>
                <a:cubicBezTo>
                  <a:pt x="741529" y="483667"/>
                  <a:pt x="739091" y="486207"/>
                  <a:pt x="736043" y="487680"/>
                </a:cubicBezTo>
                <a:cubicBezTo>
                  <a:pt x="736652" y="485902"/>
                  <a:pt x="737262" y="484276"/>
                  <a:pt x="737872" y="482803"/>
                </a:cubicBezTo>
                <a:cubicBezTo>
                  <a:pt x="738481" y="481330"/>
                  <a:pt x="739091" y="479704"/>
                  <a:pt x="739700" y="477926"/>
                </a:cubicBezTo>
                <a:cubicBezTo>
                  <a:pt x="741301" y="475107"/>
                  <a:pt x="742367" y="473430"/>
                  <a:pt x="742901" y="472897"/>
                </a:cubicBezTo>
                <a:cubicBezTo>
                  <a:pt x="743434" y="472364"/>
                  <a:pt x="744806" y="471602"/>
                  <a:pt x="747016" y="470611"/>
                </a:cubicBezTo>
                <a:close/>
                <a:moveTo>
                  <a:pt x="566574" y="470611"/>
                </a:moveTo>
                <a:lnTo>
                  <a:pt x="564685" y="484464"/>
                </a:lnTo>
                <a:lnTo>
                  <a:pt x="567069" y="486384"/>
                </a:lnTo>
                <a:cubicBezTo>
                  <a:pt x="567628" y="486791"/>
                  <a:pt x="567768" y="486816"/>
                  <a:pt x="567488" y="486461"/>
                </a:cubicBezTo>
                <a:cubicBezTo>
                  <a:pt x="566930" y="485749"/>
                  <a:pt x="566218" y="484124"/>
                  <a:pt x="565355" y="481584"/>
                </a:cubicBezTo>
                <a:cubicBezTo>
                  <a:pt x="565406" y="479298"/>
                  <a:pt x="565609" y="477469"/>
                  <a:pt x="565964" y="476097"/>
                </a:cubicBezTo>
                <a:cubicBezTo>
                  <a:pt x="566320" y="474726"/>
                  <a:pt x="566523" y="472897"/>
                  <a:pt x="566574" y="470611"/>
                </a:cubicBezTo>
                <a:close/>
                <a:moveTo>
                  <a:pt x="853086" y="469392"/>
                </a:moveTo>
                <a:cubicBezTo>
                  <a:pt x="852070" y="470128"/>
                  <a:pt x="851664" y="470179"/>
                  <a:pt x="851867" y="469544"/>
                </a:cubicBezTo>
                <a:cubicBezTo>
                  <a:pt x="852070" y="468909"/>
                  <a:pt x="851664" y="470484"/>
                  <a:pt x="850648" y="474269"/>
                </a:cubicBezTo>
                <a:cubicBezTo>
                  <a:pt x="850114" y="475386"/>
                  <a:pt x="849962" y="476199"/>
                  <a:pt x="850190" y="476707"/>
                </a:cubicBezTo>
                <a:cubicBezTo>
                  <a:pt x="850419" y="477215"/>
                  <a:pt x="850571" y="478028"/>
                  <a:pt x="850648" y="479145"/>
                </a:cubicBezTo>
                <a:close/>
                <a:moveTo>
                  <a:pt x="1085115" y="465734"/>
                </a:moveTo>
                <a:cubicBezTo>
                  <a:pt x="1083642" y="466420"/>
                  <a:pt x="1083235" y="466877"/>
                  <a:pt x="1083896" y="467106"/>
                </a:cubicBezTo>
                <a:lnTo>
                  <a:pt x="1083824" y="467025"/>
                </a:lnTo>
                <a:close/>
                <a:moveTo>
                  <a:pt x="594616" y="465734"/>
                </a:moveTo>
                <a:lnTo>
                  <a:pt x="592177" y="480365"/>
                </a:lnTo>
                <a:cubicBezTo>
                  <a:pt x="592126" y="481000"/>
                  <a:pt x="591923" y="481558"/>
                  <a:pt x="591568" y="482041"/>
                </a:cubicBezTo>
                <a:cubicBezTo>
                  <a:pt x="591212" y="482524"/>
                  <a:pt x="591009" y="482778"/>
                  <a:pt x="590958" y="482803"/>
                </a:cubicBezTo>
                <a:lnTo>
                  <a:pt x="592177" y="469392"/>
                </a:lnTo>
                <a:cubicBezTo>
                  <a:pt x="592812" y="468249"/>
                  <a:pt x="593371" y="467487"/>
                  <a:pt x="593854" y="467106"/>
                </a:cubicBezTo>
                <a:cubicBezTo>
                  <a:pt x="594336" y="466725"/>
                  <a:pt x="594590" y="466268"/>
                  <a:pt x="594616" y="465734"/>
                </a:cubicBezTo>
                <a:close/>
                <a:moveTo>
                  <a:pt x="1446171" y="465537"/>
                </a:moveTo>
                <a:lnTo>
                  <a:pt x="1445998" y="466953"/>
                </a:lnTo>
                <a:cubicBezTo>
                  <a:pt x="1445973" y="466420"/>
                  <a:pt x="1446024" y="465963"/>
                  <a:pt x="1446150" y="465582"/>
                </a:cubicBezTo>
                <a:close/>
                <a:moveTo>
                  <a:pt x="1427710" y="462077"/>
                </a:moveTo>
                <a:lnTo>
                  <a:pt x="1424052" y="469392"/>
                </a:lnTo>
                <a:cubicBezTo>
                  <a:pt x="1424002" y="471170"/>
                  <a:pt x="1423798" y="472795"/>
                  <a:pt x="1423443" y="474269"/>
                </a:cubicBezTo>
                <a:cubicBezTo>
                  <a:pt x="1423087" y="475742"/>
                  <a:pt x="1422884" y="477367"/>
                  <a:pt x="1422833" y="479145"/>
                </a:cubicBezTo>
                <a:cubicBezTo>
                  <a:pt x="1422198" y="482143"/>
                  <a:pt x="1421640" y="484987"/>
                  <a:pt x="1421157" y="487680"/>
                </a:cubicBezTo>
                <a:cubicBezTo>
                  <a:pt x="1420674" y="490372"/>
                  <a:pt x="1420420" y="493217"/>
                  <a:pt x="1420395" y="496214"/>
                </a:cubicBezTo>
                <a:lnTo>
                  <a:pt x="1422833" y="491337"/>
                </a:lnTo>
                <a:cubicBezTo>
                  <a:pt x="1422732" y="493750"/>
                  <a:pt x="1422630" y="495935"/>
                  <a:pt x="1422528" y="497891"/>
                </a:cubicBezTo>
                <a:cubicBezTo>
                  <a:pt x="1422427" y="499846"/>
                  <a:pt x="1422935" y="501726"/>
                  <a:pt x="1424052" y="503529"/>
                </a:cubicBezTo>
                <a:cubicBezTo>
                  <a:pt x="1425780" y="501015"/>
                  <a:pt x="1426897" y="498119"/>
                  <a:pt x="1427405" y="494843"/>
                </a:cubicBezTo>
                <a:cubicBezTo>
                  <a:pt x="1427913" y="491566"/>
                  <a:pt x="1428421" y="488366"/>
                  <a:pt x="1428929" y="485241"/>
                </a:cubicBezTo>
                <a:cubicBezTo>
                  <a:pt x="1429488" y="484048"/>
                  <a:pt x="1429894" y="482778"/>
                  <a:pt x="1430148" y="481431"/>
                </a:cubicBezTo>
                <a:cubicBezTo>
                  <a:pt x="1430402" y="480085"/>
                  <a:pt x="1430809" y="478510"/>
                  <a:pt x="1431368" y="476707"/>
                </a:cubicBezTo>
                <a:cubicBezTo>
                  <a:pt x="1432511" y="472694"/>
                  <a:pt x="1432968" y="470357"/>
                  <a:pt x="1432739" y="469697"/>
                </a:cubicBezTo>
                <a:cubicBezTo>
                  <a:pt x="1432511" y="469036"/>
                  <a:pt x="1432054" y="468528"/>
                  <a:pt x="1431368" y="468173"/>
                </a:cubicBezTo>
                <a:lnTo>
                  <a:pt x="1424052" y="491337"/>
                </a:lnTo>
                <a:cubicBezTo>
                  <a:pt x="1423595" y="486537"/>
                  <a:pt x="1423900" y="481812"/>
                  <a:pt x="1424967" y="477164"/>
                </a:cubicBezTo>
                <a:cubicBezTo>
                  <a:pt x="1426034" y="472516"/>
                  <a:pt x="1426948" y="467487"/>
                  <a:pt x="1427710" y="462077"/>
                </a:cubicBezTo>
                <a:close/>
                <a:moveTo>
                  <a:pt x="1210692" y="460857"/>
                </a:moveTo>
                <a:lnTo>
                  <a:pt x="1211912" y="466953"/>
                </a:lnTo>
                <a:cubicBezTo>
                  <a:pt x="1212470" y="463575"/>
                  <a:pt x="1212572" y="461797"/>
                  <a:pt x="1212216" y="461619"/>
                </a:cubicBezTo>
                <a:cubicBezTo>
                  <a:pt x="1211861" y="461442"/>
                  <a:pt x="1211353" y="461188"/>
                  <a:pt x="1210692" y="460857"/>
                </a:cubicBezTo>
                <a:close/>
                <a:moveTo>
                  <a:pt x="807976" y="459638"/>
                </a:moveTo>
                <a:cubicBezTo>
                  <a:pt x="807442" y="460680"/>
                  <a:pt x="806985" y="461340"/>
                  <a:pt x="806604" y="461619"/>
                </a:cubicBezTo>
                <a:cubicBezTo>
                  <a:pt x="806223" y="461899"/>
                  <a:pt x="805461" y="462864"/>
                  <a:pt x="804318" y="464515"/>
                </a:cubicBezTo>
                <a:lnTo>
                  <a:pt x="797003" y="477926"/>
                </a:lnTo>
                <a:cubicBezTo>
                  <a:pt x="798146" y="476275"/>
                  <a:pt x="799213" y="475005"/>
                  <a:pt x="800203" y="474116"/>
                </a:cubicBezTo>
                <a:cubicBezTo>
                  <a:pt x="801194" y="473227"/>
                  <a:pt x="802565" y="471652"/>
                  <a:pt x="804318" y="469392"/>
                </a:cubicBezTo>
                <a:lnTo>
                  <a:pt x="807976" y="463296"/>
                </a:lnTo>
                <a:cubicBezTo>
                  <a:pt x="809195" y="461696"/>
                  <a:pt x="809804" y="460934"/>
                  <a:pt x="809804" y="461010"/>
                </a:cubicBezTo>
                <a:cubicBezTo>
                  <a:pt x="809804" y="461086"/>
                  <a:pt x="809195" y="460629"/>
                  <a:pt x="807976" y="459638"/>
                </a:cubicBezTo>
                <a:close/>
                <a:moveTo>
                  <a:pt x="1947699" y="459333"/>
                </a:moveTo>
                <a:cubicBezTo>
                  <a:pt x="1947420" y="459435"/>
                  <a:pt x="1946454" y="459537"/>
                  <a:pt x="1944803" y="459638"/>
                </a:cubicBezTo>
                <a:cubicBezTo>
                  <a:pt x="1944752" y="459638"/>
                  <a:pt x="1944549" y="459638"/>
                  <a:pt x="1944194" y="459638"/>
                </a:cubicBezTo>
                <a:cubicBezTo>
                  <a:pt x="1943838" y="459638"/>
                  <a:pt x="1943635" y="459638"/>
                  <a:pt x="1943584" y="459638"/>
                </a:cubicBezTo>
                <a:lnTo>
                  <a:pt x="1941146" y="459638"/>
                </a:lnTo>
                <a:cubicBezTo>
                  <a:pt x="1931798" y="461289"/>
                  <a:pt x="1918489" y="466826"/>
                  <a:pt x="1901217" y="476250"/>
                </a:cubicBezTo>
                <a:cubicBezTo>
                  <a:pt x="1883945" y="485673"/>
                  <a:pt x="1871245" y="492734"/>
                  <a:pt x="1863117" y="497433"/>
                </a:cubicBezTo>
                <a:lnTo>
                  <a:pt x="1791184" y="540105"/>
                </a:lnTo>
                <a:cubicBezTo>
                  <a:pt x="1790676" y="541248"/>
                  <a:pt x="1790168" y="542010"/>
                  <a:pt x="1789660" y="542391"/>
                </a:cubicBezTo>
                <a:cubicBezTo>
                  <a:pt x="1789152" y="542772"/>
                  <a:pt x="1788034" y="543230"/>
                  <a:pt x="1786307" y="543763"/>
                </a:cubicBezTo>
                <a:lnTo>
                  <a:pt x="1782650" y="543763"/>
                </a:lnTo>
                <a:lnTo>
                  <a:pt x="1783869" y="546201"/>
                </a:lnTo>
                <a:cubicBezTo>
                  <a:pt x="1783844" y="546278"/>
                  <a:pt x="1783894" y="546430"/>
                  <a:pt x="1784021" y="546659"/>
                </a:cubicBezTo>
                <a:cubicBezTo>
                  <a:pt x="1784148" y="546887"/>
                  <a:pt x="1784504" y="546735"/>
                  <a:pt x="1785088" y="546201"/>
                </a:cubicBezTo>
                <a:cubicBezTo>
                  <a:pt x="1785088" y="546252"/>
                  <a:pt x="1785088" y="546455"/>
                  <a:pt x="1785088" y="546811"/>
                </a:cubicBezTo>
                <a:cubicBezTo>
                  <a:pt x="1785088" y="547167"/>
                  <a:pt x="1785088" y="547370"/>
                  <a:pt x="1785088" y="547421"/>
                </a:cubicBezTo>
                <a:lnTo>
                  <a:pt x="1793622" y="541325"/>
                </a:lnTo>
                <a:cubicBezTo>
                  <a:pt x="1795400" y="540740"/>
                  <a:pt x="1797026" y="540080"/>
                  <a:pt x="1798499" y="539343"/>
                </a:cubicBezTo>
                <a:cubicBezTo>
                  <a:pt x="1799973" y="538607"/>
                  <a:pt x="1801598" y="537642"/>
                  <a:pt x="1803376" y="536448"/>
                </a:cubicBezTo>
                <a:cubicBezTo>
                  <a:pt x="1806373" y="534619"/>
                  <a:pt x="1809218" y="532790"/>
                  <a:pt x="1811910" y="530961"/>
                </a:cubicBezTo>
                <a:cubicBezTo>
                  <a:pt x="1814603" y="529133"/>
                  <a:pt x="1817448" y="527304"/>
                  <a:pt x="1820445" y="525475"/>
                </a:cubicBezTo>
                <a:cubicBezTo>
                  <a:pt x="1823442" y="523697"/>
                  <a:pt x="1826287" y="522071"/>
                  <a:pt x="1828979" y="520598"/>
                </a:cubicBezTo>
                <a:cubicBezTo>
                  <a:pt x="1831672" y="519125"/>
                  <a:pt x="1834516" y="517499"/>
                  <a:pt x="1837514" y="515721"/>
                </a:cubicBezTo>
                <a:cubicBezTo>
                  <a:pt x="1841019" y="513207"/>
                  <a:pt x="1844067" y="511226"/>
                  <a:pt x="1846658" y="509778"/>
                </a:cubicBezTo>
                <a:cubicBezTo>
                  <a:pt x="1849248" y="508330"/>
                  <a:pt x="1852296" y="507873"/>
                  <a:pt x="1855802" y="508406"/>
                </a:cubicBezTo>
                <a:cubicBezTo>
                  <a:pt x="1854760" y="509524"/>
                  <a:pt x="1854100" y="510337"/>
                  <a:pt x="1853820" y="510845"/>
                </a:cubicBezTo>
                <a:cubicBezTo>
                  <a:pt x="1853541" y="511353"/>
                  <a:pt x="1852576" y="512165"/>
                  <a:pt x="1850925" y="513283"/>
                </a:cubicBezTo>
                <a:cubicBezTo>
                  <a:pt x="1850137" y="513308"/>
                  <a:pt x="1848969" y="513562"/>
                  <a:pt x="1847420" y="514045"/>
                </a:cubicBezTo>
                <a:cubicBezTo>
                  <a:pt x="1845870" y="514528"/>
                  <a:pt x="1845007" y="515086"/>
                  <a:pt x="1844829" y="515721"/>
                </a:cubicBezTo>
                <a:cubicBezTo>
                  <a:pt x="1847826" y="515848"/>
                  <a:pt x="1852500" y="514070"/>
                  <a:pt x="1858850" y="510387"/>
                </a:cubicBezTo>
                <a:cubicBezTo>
                  <a:pt x="1865200" y="506704"/>
                  <a:pt x="1869873" y="504012"/>
                  <a:pt x="1872870" y="502310"/>
                </a:cubicBezTo>
                <a:lnTo>
                  <a:pt x="1864336" y="503529"/>
                </a:lnTo>
                <a:cubicBezTo>
                  <a:pt x="1867994" y="501066"/>
                  <a:pt x="1874699" y="497154"/>
                  <a:pt x="1884453" y="491795"/>
                </a:cubicBezTo>
                <a:cubicBezTo>
                  <a:pt x="1894206" y="486435"/>
                  <a:pt x="1899693" y="483438"/>
                  <a:pt x="1900912" y="482803"/>
                </a:cubicBezTo>
                <a:cubicBezTo>
                  <a:pt x="1900963" y="482219"/>
                  <a:pt x="1901166" y="481863"/>
                  <a:pt x="1901522" y="481736"/>
                </a:cubicBezTo>
                <a:cubicBezTo>
                  <a:pt x="1901877" y="481609"/>
                  <a:pt x="1902080" y="481558"/>
                  <a:pt x="1902131" y="481584"/>
                </a:cubicBezTo>
                <a:lnTo>
                  <a:pt x="1904570" y="480365"/>
                </a:lnTo>
                <a:cubicBezTo>
                  <a:pt x="1912596" y="477012"/>
                  <a:pt x="1920013" y="473354"/>
                  <a:pt x="1926820" y="469392"/>
                </a:cubicBezTo>
                <a:cubicBezTo>
                  <a:pt x="1933627" y="465429"/>
                  <a:pt x="1939215" y="462991"/>
                  <a:pt x="1943584" y="462077"/>
                </a:cubicBezTo>
                <a:cubicBezTo>
                  <a:pt x="1945667" y="461569"/>
                  <a:pt x="1946683" y="461365"/>
                  <a:pt x="1946632" y="461467"/>
                </a:cubicBezTo>
                <a:cubicBezTo>
                  <a:pt x="1946581" y="461569"/>
                  <a:pt x="1947597" y="461365"/>
                  <a:pt x="1949680" y="460857"/>
                </a:cubicBezTo>
                <a:cubicBezTo>
                  <a:pt x="1948639" y="459740"/>
                  <a:pt x="1947978" y="459232"/>
                  <a:pt x="1947699" y="459333"/>
                </a:cubicBezTo>
                <a:close/>
                <a:moveTo>
                  <a:pt x="761646" y="457200"/>
                </a:moveTo>
                <a:lnTo>
                  <a:pt x="762865" y="458419"/>
                </a:lnTo>
                <a:lnTo>
                  <a:pt x="759208" y="462077"/>
                </a:lnTo>
                <a:close/>
                <a:moveTo>
                  <a:pt x="237085" y="457200"/>
                </a:moveTo>
                <a:cubicBezTo>
                  <a:pt x="237644" y="458978"/>
                  <a:pt x="238050" y="460603"/>
                  <a:pt x="238304" y="462077"/>
                </a:cubicBezTo>
                <a:cubicBezTo>
                  <a:pt x="238558" y="463550"/>
                  <a:pt x="238965" y="465175"/>
                  <a:pt x="239524" y="466953"/>
                </a:cubicBezTo>
                <a:cubicBezTo>
                  <a:pt x="241327" y="471373"/>
                  <a:pt x="242597" y="473202"/>
                  <a:pt x="243334" y="472440"/>
                </a:cubicBezTo>
                <a:cubicBezTo>
                  <a:pt x="244070" y="471678"/>
                  <a:pt x="244426" y="471068"/>
                  <a:pt x="244400" y="470611"/>
                </a:cubicBezTo>
                <a:lnTo>
                  <a:pt x="243181" y="466953"/>
                </a:lnTo>
                <a:cubicBezTo>
                  <a:pt x="241632" y="464185"/>
                  <a:pt x="240768" y="462407"/>
                  <a:pt x="240590" y="461619"/>
                </a:cubicBezTo>
                <a:cubicBezTo>
                  <a:pt x="240413" y="460832"/>
                  <a:pt x="239244" y="459359"/>
                  <a:pt x="237085" y="457200"/>
                </a:cubicBezTo>
                <a:close/>
                <a:moveTo>
                  <a:pt x="1963091" y="455981"/>
                </a:moveTo>
                <a:cubicBezTo>
                  <a:pt x="1960754" y="457149"/>
                  <a:pt x="1958722" y="458165"/>
                  <a:pt x="1956995" y="459029"/>
                </a:cubicBezTo>
                <a:cubicBezTo>
                  <a:pt x="1955268" y="459892"/>
                  <a:pt x="1953236" y="460908"/>
                  <a:pt x="1950899" y="462077"/>
                </a:cubicBezTo>
                <a:cubicBezTo>
                  <a:pt x="1953922" y="461518"/>
                  <a:pt x="1956411" y="460807"/>
                  <a:pt x="1958367" y="459943"/>
                </a:cubicBezTo>
                <a:cubicBezTo>
                  <a:pt x="1960323" y="459079"/>
                  <a:pt x="1961898" y="457759"/>
                  <a:pt x="1963091" y="455981"/>
                </a:cubicBezTo>
                <a:close/>
                <a:moveTo>
                  <a:pt x="886004" y="455981"/>
                </a:moveTo>
                <a:cubicBezTo>
                  <a:pt x="887630" y="458495"/>
                  <a:pt x="888341" y="459562"/>
                  <a:pt x="888138" y="459181"/>
                </a:cubicBezTo>
                <a:cubicBezTo>
                  <a:pt x="887935" y="458800"/>
                  <a:pt x="888036" y="460172"/>
                  <a:pt x="888443" y="463296"/>
                </a:cubicBezTo>
                <a:cubicBezTo>
                  <a:pt x="886817" y="461772"/>
                  <a:pt x="886106" y="460857"/>
                  <a:pt x="886309" y="460553"/>
                </a:cubicBezTo>
                <a:cubicBezTo>
                  <a:pt x="886512" y="460248"/>
                  <a:pt x="886411" y="458724"/>
                  <a:pt x="886004" y="455981"/>
                </a:cubicBezTo>
                <a:close/>
                <a:moveTo>
                  <a:pt x="1200939" y="454761"/>
                </a:moveTo>
                <a:cubicBezTo>
                  <a:pt x="1200482" y="457149"/>
                  <a:pt x="1201091" y="460908"/>
                  <a:pt x="1202768" y="466039"/>
                </a:cubicBezTo>
                <a:cubicBezTo>
                  <a:pt x="1204444" y="471170"/>
                  <a:pt x="1206273" y="474319"/>
                  <a:pt x="1208254" y="475488"/>
                </a:cubicBezTo>
                <a:close/>
                <a:moveTo>
                  <a:pt x="578766" y="454761"/>
                </a:moveTo>
                <a:cubicBezTo>
                  <a:pt x="576607" y="457987"/>
                  <a:pt x="574829" y="463728"/>
                  <a:pt x="573432" y="471983"/>
                </a:cubicBezTo>
                <a:lnTo>
                  <a:pt x="573162" y="480918"/>
                </a:lnTo>
                <a:lnTo>
                  <a:pt x="573889" y="481736"/>
                </a:lnTo>
                <a:cubicBezTo>
                  <a:pt x="574143" y="481660"/>
                  <a:pt x="574550" y="482422"/>
                  <a:pt x="575108" y="484022"/>
                </a:cubicBezTo>
                <a:cubicBezTo>
                  <a:pt x="575108" y="484683"/>
                  <a:pt x="575108" y="485495"/>
                  <a:pt x="575108" y="486461"/>
                </a:cubicBezTo>
                <a:lnTo>
                  <a:pt x="575108" y="487312"/>
                </a:lnTo>
                <a:lnTo>
                  <a:pt x="576328" y="490118"/>
                </a:lnTo>
                <a:cubicBezTo>
                  <a:pt x="575083" y="491871"/>
                  <a:pt x="574219" y="493242"/>
                  <a:pt x="573737" y="494233"/>
                </a:cubicBezTo>
                <a:cubicBezTo>
                  <a:pt x="573254" y="495224"/>
                  <a:pt x="573305" y="496290"/>
                  <a:pt x="573889" y="497433"/>
                </a:cubicBezTo>
                <a:cubicBezTo>
                  <a:pt x="575997" y="494487"/>
                  <a:pt x="578182" y="488188"/>
                  <a:pt x="580442" y="478536"/>
                </a:cubicBezTo>
                <a:cubicBezTo>
                  <a:pt x="582703" y="468884"/>
                  <a:pt x="583363" y="462585"/>
                  <a:pt x="582424" y="459638"/>
                </a:cubicBezTo>
                <a:cubicBezTo>
                  <a:pt x="580163" y="462254"/>
                  <a:pt x="578588" y="465556"/>
                  <a:pt x="577699" y="469544"/>
                </a:cubicBezTo>
                <a:cubicBezTo>
                  <a:pt x="576810" y="473532"/>
                  <a:pt x="575540" y="477139"/>
                  <a:pt x="573889" y="480365"/>
                </a:cubicBezTo>
                <a:cubicBezTo>
                  <a:pt x="574016" y="476174"/>
                  <a:pt x="574677" y="472059"/>
                  <a:pt x="575870" y="468020"/>
                </a:cubicBezTo>
                <a:cubicBezTo>
                  <a:pt x="577064" y="463982"/>
                  <a:pt x="578030" y="459562"/>
                  <a:pt x="578766" y="454761"/>
                </a:cubicBezTo>
                <a:close/>
                <a:moveTo>
                  <a:pt x="298045" y="453542"/>
                </a:moveTo>
                <a:cubicBezTo>
                  <a:pt x="298934" y="455168"/>
                  <a:pt x="300509" y="458013"/>
                  <a:pt x="302770" y="462077"/>
                </a:cubicBezTo>
                <a:cubicBezTo>
                  <a:pt x="305030" y="466141"/>
                  <a:pt x="306300" y="468985"/>
                  <a:pt x="306580" y="470611"/>
                </a:cubicBezTo>
                <a:cubicBezTo>
                  <a:pt x="303405" y="469189"/>
                  <a:pt x="302135" y="468376"/>
                  <a:pt x="302770" y="468173"/>
                </a:cubicBezTo>
                <a:cubicBezTo>
                  <a:pt x="303405" y="467969"/>
                  <a:pt x="303049" y="465937"/>
                  <a:pt x="301703" y="462077"/>
                </a:cubicBezTo>
                <a:cubicBezTo>
                  <a:pt x="300484" y="460654"/>
                  <a:pt x="299569" y="459841"/>
                  <a:pt x="298960" y="459638"/>
                </a:cubicBezTo>
                <a:cubicBezTo>
                  <a:pt x="298350" y="459435"/>
                  <a:pt x="298045" y="457403"/>
                  <a:pt x="298045" y="453542"/>
                </a:cubicBezTo>
                <a:close/>
                <a:moveTo>
                  <a:pt x="1194843" y="452323"/>
                </a:moveTo>
                <a:cubicBezTo>
                  <a:pt x="1195020" y="457632"/>
                  <a:pt x="1195884" y="461950"/>
                  <a:pt x="1197434" y="465277"/>
                </a:cubicBezTo>
                <a:cubicBezTo>
                  <a:pt x="1198983" y="468604"/>
                  <a:pt x="1200152" y="472008"/>
                  <a:pt x="1200939" y="475488"/>
                </a:cubicBezTo>
                <a:close/>
                <a:moveTo>
                  <a:pt x="1804595" y="451104"/>
                </a:moveTo>
                <a:lnTo>
                  <a:pt x="1805814" y="451104"/>
                </a:lnTo>
                <a:cubicBezTo>
                  <a:pt x="1805611" y="451180"/>
                  <a:pt x="1805103" y="451332"/>
                  <a:pt x="1804290" y="451561"/>
                </a:cubicBezTo>
                <a:cubicBezTo>
                  <a:pt x="1803478" y="451790"/>
                  <a:pt x="1803579" y="451637"/>
                  <a:pt x="1804595" y="451104"/>
                </a:cubicBezTo>
                <a:close/>
                <a:moveTo>
                  <a:pt x="185879" y="446227"/>
                </a:moveTo>
                <a:cubicBezTo>
                  <a:pt x="187758" y="450672"/>
                  <a:pt x="190095" y="455193"/>
                  <a:pt x="192889" y="459791"/>
                </a:cubicBezTo>
                <a:cubicBezTo>
                  <a:pt x="195683" y="464388"/>
                  <a:pt x="198630" y="467995"/>
                  <a:pt x="201728" y="470611"/>
                </a:cubicBezTo>
                <a:cubicBezTo>
                  <a:pt x="200839" y="466852"/>
                  <a:pt x="198655" y="462788"/>
                  <a:pt x="195175" y="458419"/>
                </a:cubicBezTo>
                <a:cubicBezTo>
                  <a:pt x="191695" y="454050"/>
                  <a:pt x="188597" y="449986"/>
                  <a:pt x="185879" y="446227"/>
                </a:cubicBezTo>
                <a:close/>
                <a:moveTo>
                  <a:pt x="204700" y="445732"/>
                </a:moveTo>
                <a:cubicBezTo>
                  <a:pt x="204700" y="445884"/>
                  <a:pt x="204929" y="446456"/>
                  <a:pt x="205386" y="447446"/>
                </a:cubicBezTo>
                <a:cubicBezTo>
                  <a:pt x="206300" y="448208"/>
                  <a:pt x="206300" y="447903"/>
                  <a:pt x="205386" y="446532"/>
                </a:cubicBezTo>
                <a:cubicBezTo>
                  <a:pt x="204929" y="445846"/>
                  <a:pt x="204700" y="445579"/>
                  <a:pt x="204700" y="445732"/>
                </a:cubicBezTo>
                <a:close/>
                <a:moveTo>
                  <a:pt x="2042339" y="445008"/>
                </a:moveTo>
                <a:lnTo>
                  <a:pt x="2045997" y="452323"/>
                </a:lnTo>
                <a:cubicBezTo>
                  <a:pt x="2045464" y="450113"/>
                  <a:pt x="2045006" y="448742"/>
                  <a:pt x="2044625" y="448208"/>
                </a:cubicBezTo>
                <a:cubicBezTo>
                  <a:pt x="2044244" y="447675"/>
                  <a:pt x="2043482" y="446608"/>
                  <a:pt x="2042339" y="445008"/>
                </a:cubicBezTo>
                <a:close/>
                <a:moveTo>
                  <a:pt x="803099" y="445008"/>
                </a:moveTo>
                <a:cubicBezTo>
                  <a:pt x="798552" y="446532"/>
                  <a:pt x="795453" y="449580"/>
                  <a:pt x="793802" y="454152"/>
                </a:cubicBezTo>
                <a:cubicBezTo>
                  <a:pt x="792151" y="458724"/>
                  <a:pt x="789967" y="462991"/>
                  <a:pt x="787249" y="466953"/>
                </a:cubicBezTo>
                <a:lnTo>
                  <a:pt x="772619" y="490118"/>
                </a:lnTo>
                <a:cubicBezTo>
                  <a:pt x="776226" y="488645"/>
                  <a:pt x="779375" y="485800"/>
                  <a:pt x="782068" y="481584"/>
                </a:cubicBezTo>
                <a:cubicBezTo>
                  <a:pt x="784760" y="477367"/>
                  <a:pt x="787300" y="473303"/>
                  <a:pt x="789688" y="469392"/>
                </a:cubicBezTo>
                <a:cubicBezTo>
                  <a:pt x="789662" y="469341"/>
                  <a:pt x="789713" y="469138"/>
                  <a:pt x="789840" y="468782"/>
                </a:cubicBezTo>
                <a:cubicBezTo>
                  <a:pt x="789967" y="468427"/>
                  <a:pt x="790323" y="468223"/>
                  <a:pt x="790907" y="468173"/>
                </a:cubicBezTo>
                <a:cubicBezTo>
                  <a:pt x="792558" y="464972"/>
                  <a:pt x="793523" y="462839"/>
                  <a:pt x="793802" y="461772"/>
                </a:cubicBezTo>
                <a:cubicBezTo>
                  <a:pt x="794082" y="460705"/>
                  <a:pt x="794742" y="461619"/>
                  <a:pt x="795784" y="464515"/>
                </a:cubicBezTo>
                <a:lnTo>
                  <a:pt x="797003" y="461264"/>
                </a:lnTo>
                <a:close/>
                <a:moveTo>
                  <a:pt x="1793622" y="443789"/>
                </a:moveTo>
                <a:cubicBezTo>
                  <a:pt x="1794283" y="444424"/>
                  <a:pt x="1795096" y="444982"/>
                  <a:pt x="1796061" y="445465"/>
                </a:cubicBezTo>
                <a:cubicBezTo>
                  <a:pt x="1797026" y="445948"/>
                  <a:pt x="1797839" y="446202"/>
                  <a:pt x="1798499" y="446227"/>
                </a:cubicBezTo>
                <a:lnTo>
                  <a:pt x="1787526" y="446227"/>
                </a:lnTo>
                <a:cubicBezTo>
                  <a:pt x="1787933" y="445592"/>
                  <a:pt x="1788339" y="445033"/>
                  <a:pt x="1788746" y="444551"/>
                </a:cubicBezTo>
                <a:cubicBezTo>
                  <a:pt x="1789152" y="444068"/>
                  <a:pt x="1790778" y="443814"/>
                  <a:pt x="1793622" y="443789"/>
                </a:cubicBezTo>
                <a:close/>
                <a:moveTo>
                  <a:pt x="1993571" y="442569"/>
                </a:moveTo>
                <a:cubicBezTo>
                  <a:pt x="1991844" y="443103"/>
                  <a:pt x="1990422" y="443560"/>
                  <a:pt x="1989304" y="443941"/>
                </a:cubicBezTo>
                <a:cubicBezTo>
                  <a:pt x="1988186" y="444322"/>
                  <a:pt x="1986764" y="445084"/>
                  <a:pt x="1985037" y="446227"/>
                </a:cubicBezTo>
                <a:cubicBezTo>
                  <a:pt x="1986612" y="445846"/>
                  <a:pt x="1987729" y="445694"/>
                  <a:pt x="1988390" y="445770"/>
                </a:cubicBezTo>
                <a:cubicBezTo>
                  <a:pt x="1989050" y="445846"/>
                  <a:pt x="1990777" y="444779"/>
                  <a:pt x="1993571" y="442569"/>
                </a:cubicBezTo>
                <a:close/>
                <a:moveTo>
                  <a:pt x="867716" y="442569"/>
                </a:moveTo>
                <a:cubicBezTo>
                  <a:pt x="867666" y="443204"/>
                  <a:pt x="867462" y="444068"/>
                  <a:pt x="867107" y="445160"/>
                </a:cubicBezTo>
                <a:cubicBezTo>
                  <a:pt x="866751" y="446252"/>
                  <a:pt x="866548" y="447421"/>
                  <a:pt x="866497" y="448665"/>
                </a:cubicBezTo>
                <a:close/>
                <a:moveTo>
                  <a:pt x="220626" y="442112"/>
                </a:moveTo>
                <a:cubicBezTo>
                  <a:pt x="220982" y="442341"/>
                  <a:pt x="221185" y="442493"/>
                  <a:pt x="221236" y="442569"/>
                </a:cubicBezTo>
                <a:cubicBezTo>
                  <a:pt x="221185" y="442569"/>
                  <a:pt x="220982" y="442569"/>
                  <a:pt x="220626" y="442569"/>
                </a:cubicBezTo>
                <a:cubicBezTo>
                  <a:pt x="220270" y="442569"/>
                  <a:pt x="220067" y="442569"/>
                  <a:pt x="220016" y="442569"/>
                </a:cubicBezTo>
                <a:cubicBezTo>
                  <a:pt x="220067" y="442036"/>
                  <a:pt x="220270" y="441884"/>
                  <a:pt x="220626" y="442112"/>
                </a:cubicBezTo>
                <a:close/>
                <a:moveTo>
                  <a:pt x="1463067" y="441350"/>
                </a:moveTo>
                <a:cubicBezTo>
                  <a:pt x="1464261" y="443357"/>
                  <a:pt x="1464921" y="444220"/>
                  <a:pt x="1465048" y="443941"/>
                </a:cubicBezTo>
                <a:cubicBezTo>
                  <a:pt x="1465175" y="443662"/>
                  <a:pt x="1464921" y="444830"/>
                  <a:pt x="1464286" y="447446"/>
                </a:cubicBezTo>
                <a:close/>
                <a:moveTo>
                  <a:pt x="1986105" y="440256"/>
                </a:moveTo>
                <a:lnTo>
                  <a:pt x="1983665" y="442265"/>
                </a:lnTo>
                <a:cubicBezTo>
                  <a:pt x="1983030" y="442519"/>
                  <a:pt x="1981862" y="442620"/>
                  <a:pt x="1980160" y="442569"/>
                </a:cubicBezTo>
                <a:lnTo>
                  <a:pt x="1985897" y="440275"/>
                </a:lnTo>
                <a:close/>
                <a:moveTo>
                  <a:pt x="1131444" y="440131"/>
                </a:moveTo>
                <a:cubicBezTo>
                  <a:pt x="1132054" y="439191"/>
                  <a:pt x="1132359" y="439242"/>
                  <a:pt x="1132359" y="440283"/>
                </a:cubicBezTo>
                <a:cubicBezTo>
                  <a:pt x="1132359" y="441325"/>
                  <a:pt x="1132054" y="441680"/>
                  <a:pt x="1131444" y="441350"/>
                </a:cubicBezTo>
                <a:close/>
                <a:moveTo>
                  <a:pt x="1098526" y="440131"/>
                </a:moveTo>
                <a:lnTo>
                  <a:pt x="1088773" y="471830"/>
                </a:lnTo>
                <a:cubicBezTo>
                  <a:pt x="1088239" y="475488"/>
                  <a:pt x="1087782" y="478231"/>
                  <a:pt x="1087401" y="480060"/>
                </a:cubicBezTo>
                <a:cubicBezTo>
                  <a:pt x="1087020" y="481889"/>
                  <a:pt x="1086258" y="482803"/>
                  <a:pt x="1085115" y="482803"/>
                </a:cubicBezTo>
                <a:cubicBezTo>
                  <a:pt x="1085217" y="479069"/>
                  <a:pt x="1085928" y="475259"/>
                  <a:pt x="1087249" y="471373"/>
                </a:cubicBezTo>
                <a:cubicBezTo>
                  <a:pt x="1088569" y="467487"/>
                  <a:pt x="1089890" y="463982"/>
                  <a:pt x="1091211" y="460857"/>
                </a:cubicBezTo>
                <a:lnTo>
                  <a:pt x="1096088" y="446227"/>
                </a:lnTo>
                <a:cubicBezTo>
                  <a:pt x="1096088" y="445211"/>
                  <a:pt x="1096088" y="444805"/>
                  <a:pt x="1096088" y="445008"/>
                </a:cubicBezTo>
                <a:cubicBezTo>
                  <a:pt x="1096088" y="443992"/>
                  <a:pt x="1096088" y="443585"/>
                  <a:pt x="1096088" y="443789"/>
                </a:cubicBezTo>
                <a:cubicBezTo>
                  <a:pt x="1096647" y="442112"/>
                  <a:pt x="1097053" y="441198"/>
                  <a:pt x="1097307" y="441045"/>
                </a:cubicBezTo>
                <a:cubicBezTo>
                  <a:pt x="1097561" y="440893"/>
                  <a:pt x="1097967" y="440588"/>
                  <a:pt x="1098526" y="440131"/>
                </a:cubicBezTo>
                <a:close/>
                <a:moveTo>
                  <a:pt x="1283844" y="438912"/>
                </a:moveTo>
                <a:cubicBezTo>
                  <a:pt x="1282117" y="441274"/>
                  <a:pt x="1280695" y="443560"/>
                  <a:pt x="1279577" y="445770"/>
                </a:cubicBezTo>
                <a:cubicBezTo>
                  <a:pt x="1278460" y="447980"/>
                  <a:pt x="1277037" y="450570"/>
                  <a:pt x="1275310" y="453542"/>
                </a:cubicBezTo>
                <a:lnTo>
                  <a:pt x="1275310" y="454761"/>
                </a:lnTo>
                <a:cubicBezTo>
                  <a:pt x="1276199" y="454253"/>
                  <a:pt x="1277774" y="451917"/>
                  <a:pt x="1280034" y="447751"/>
                </a:cubicBezTo>
                <a:cubicBezTo>
                  <a:pt x="1282295" y="443585"/>
                  <a:pt x="1283565" y="440639"/>
                  <a:pt x="1283844" y="438912"/>
                </a:cubicBezTo>
                <a:close/>
                <a:moveTo>
                  <a:pt x="2019174" y="435254"/>
                </a:moveTo>
                <a:cubicBezTo>
                  <a:pt x="2016685" y="435305"/>
                  <a:pt x="2014653" y="435508"/>
                  <a:pt x="2013078" y="435864"/>
                </a:cubicBezTo>
                <a:cubicBezTo>
                  <a:pt x="2011504" y="436219"/>
                  <a:pt x="2010691" y="436423"/>
                  <a:pt x="2010640" y="436473"/>
                </a:cubicBezTo>
                <a:cubicBezTo>
                  <a:pt x="2009218" y="436677"/>
                  <a:pt x="2005966" y="437489"/>
                  <a:pt x="2000886" y="438912"/>
                </a:cubicBezTo>
                <a:cubicBezTo>
                  <a:pt x="2003680" y="440055"/>
                  <a:pt x="2005103" y="440512"/>
                  <a:pt x="2005154" y="440283"/>
                </a:cubicBezTo>
                <a:cubicBezTo>
                  <a:pt x="2005204" y="440055"/>
                  <a:pt x="2005408" y="439598"/>
                  <a:pt x="2005763" y="438912"/>
                </a:cubicBezTo>
                <a:cubicBezTo>
                  <a:pt x="2007313" y="439674"/>
                  <a:pt x="2008786" y="439979"/>
                  <a:pt x="2010183" y="439826"/>
                </a:cubicBezTo>
                <a:cubicBezTo>
                  <a:pt x="2011580" y="439674"/>
                  <a:pt x="2014577" y="438150"/>
                  <a:pt x="2019174" y="435254"/>
                </a:cubicBezTo>
                <a:close/>
                <a:moveTo>
                  <a:pt x="2000886" y="435254"/>
                </a:moveTo>
                <a:cubicBezTo>
                  <a:pt x="1999159" y="435838"/>
                  <a:pt x="1997737" y="436194"/>
                  <a:pt x="1996619" y="436321"/>
                </a:cubicBezTo>
                <a:cubicBezTo>
                  <a:pt x="1995502" y="436448"/>
                  <a:pt x="1994079" y="436499"/>
                  <a:pt x="1992352" y="436473"/>
                </a:cubicBezTo>
                <a:lnTo>
                  <a:pt x="1991655" y="436996"/>
                </a:lnTo>
                <a:lnTo>
                  <a:pt x="1987475" y="440131"/>
                </a:lnTo>
                <a:lnTo>
                  <a:pt x="1986105" y="440256"/>
                </a:lnTo>
                <a:lnTo>
                  <a:pt x="1986256" y="440131"/>
                </a:lnTo>
                <a:lnTo>
                  <a:pt x="1985897" y="440275"/>
                </a:lnTo>
                <a:lnTo>
                  <a:pt x="1979093" y="440893"/>
                </a:lnTo>
                <a:cubicBezTo>
                  <a:pt x="1975461" y="442442"/>
                  <a:pt x="1971753" y="444220"/>
                  <a:pt x="1967968" y="446227"/>
                </a:cubicBezTo>
                <a:cubicBezTo>
                  <a:pt x="1960856" y="448869"/>
                  <a:pt x="1954354" y="452120"/>
                  <a:pt x="1948461" y="455981"/>
                </a:cubicBezTo>
                <a:cubicBezTo>
                  <a:pt x="1952855" y="455574"/>
                  <a:pt x="1955649" y="455473"/>
                  <a:pt x="1956843" y="455676"/>
                </a:cubicBezTo>
                <a:cubicBezTo>
                  <a:pt x="1958037" y="455879"/>
                  <a:pt x="1960526" y="455168"/>
                  <a:pt x="1964310" y="453542"/>
                </a:cubicBezTo>
                <a:cubicBezTo>
                  <a:pt x="1968171" y="450901"/>
                  <a:pt x="1972642" y="448869"/>
                  <a:pt x="1977722" y="447446"/>
                </a:cubicBezTo>
                <a:lnTo>
                  <a:pt x="1972845" y="451104"/>
                </a:lnTo>
                <a:cubicBezTo>
                  <a:pt x="1972870" y="451155"/>
                  <a:pt x="1972820" y="451358"/>
                  <a:pt x="1972692" y="451713"/>
                </a:cubicBezTo>
                <a:cubicBezTo>
                  <a:pt x="1972566" y="452069"/>
                  <a:pt x="1972210" y="452272"/>
                  <a:pt x="1971626" y="452323"/>
                </a:cubicBezTo>
                <a:cubicBezTo>
                  <a:pt x="1971626" y="452120"/>
                  <a:pt x="1971626" y="452526"/>
                  <a:pt x="1971626" y="453542"/>
                </a:cubicBezTo>
                <a:cubicBezTo>
                  <a:pt x="1975537" y="452348"/>
                  <a:pt x="1978077" y="451383"/>
                  <a:pt x="1979246" y="450647"/>
                </a:cubicBezTo>
                <a:cubicBezTo>
                  <a:pt x="1980414" y="449910"/>
                  <a:pt x="1982344" y="449250"/>
                  <a:pt x="1985037" y="448665"/>
                </a:cubicBezTo>
                <a:lnTo>
                  <a:pt x="1981379" y="447446"/>
                </a:lnTo>
                <a:cubicBezTo>
                  <a:pt x="1980363" y="447446"/>
                  <a:pt x="1979957" y="447446"/>
                  <a:pt x="1980160" y="447446"/>
                </a:cubicBezTo>
                <a:close/>
                <a:moveTo>
                  <a:pt x="1887348" y="435254"/>
                </a:moveTo>
                <a:cubicBezTo>
                  <a:pt x="1889203" y="435153"/>
                  <a:pt x="1891286" y="435965"/>
                  <a:pt x="1893597" y="437693"/>
                </a:cubicBezTo>
                <a:cubicBezTo>
                  <a:pt x="1891133" y="438861"/>
                  <a:pt x="1888746" y="439267"/>
                  <a:pt x="1886434" y="438912"/>
                </a:cubicBezTo>
                <a:cubicBezTo>
                  <a:pt x="1884123" y="438556"/>
                  <a:pt x="1882040" y="437743"/>
                  <a:pt x="1880186" y="436473"/>
                </a:cubicBezTo>
                <a:cubicBezTo>
                  <a:pt x="1883107" y="435762"/>
                  <a:pt x="1885494" y="435356"/>
                  <a:pt x="1887348" y="435254"/>
                </a:cubicBezTo>
                <a:close/>
                <a:moveTo>
                  <a:pt x="1161924" y="435254"/>
                </a:moveTo>
                <a:cubicBezTo>
                  <a:pt x="1161264" y="438074"/>
                  <a:pt x="1161061" y="440055"/>
                  <a:pt x="1161315" y="441198"/>
                </a:cubicBezTo>
                <a:cubicBezTo>
                  <a:pt x="1161569" y="442341"/>
                  <a:pt x="1162585" y="444017"/>
                  <a:pt x="1164363" y="446227"/>
                </a:cubicBezTo>
                <a:cubicBezTo>
                  <a:pt x="1165379" y="442569"/>
                  <a:pt x="1164566" y="438912"/>
                  <a:pt x="1161924" y="435254"/>
                </a:cubicBezTo>
                <a:close/>
                <a:moveTo>
                  <a:pt x="1738454" y="434492"/>
                </a:moveTo>
                <a:cubicBezTo>
                  <a:pt x="1735202" y="434619"/>
                  <a:pt x="1732866" y="435280"/>
                  <a:pt x="1731443" y="436473"/>
                </a:cubicBezTo>
                <a:cubicBezTo>
                  <a:pt x="1733932" y="437108"/>
                  <a:pt x="1736574" y="437362"/>
                  <a:pt x="1739368" y="437235"/>
                </a:cubicBezTo>
                <a:cubicBezTo>
                  <a:pt x="1742162" y="437108"/>
                  <a:pt x="1744804" y="436448"/>
                  <a:pt x="1747293" y="435254"/>
                </a:cubicBezTo>
                <a:cubicBezTo>
                  <a:pt x="1744651" y="434619"/>
                  <a:pt x="1741705" y="434365"/>
                  <a:pt x="1738454" y="434492"/>
                </a:cubicBezTo>
                <a:close/>
                <a:moveTo>
                  <a:pt x="768352" y="434340"/>
                </a:moveTo>
                <a:cubicBezTo>
                  <a:pt x="768707" y="434797"/>
                  <a:pt x="768910" y="435102"/>
                  <a:pt x="768961" y="435254"/>
                </a:cubicBezTo>
                <a:cubicBezTo>
                  <a:pt x="769444" y="436016"/>
                  <a:pt x="769393" y="436626"/>
                  <a:pt x="768809" y="437083"/>
                </a:cubicBezTo>
                <a:cubicBezTo>
                  <a:pt x="768225" y="437540"/>
                  <a:pt x="767869" y="436931"/>
                  <a:pt x="767742" y="435254"/>
                </a:cubicBezTo>
                <a:cubicBezTo>
                  <a:pt x="767793" y="434187"/>
                  <a:pt x="767996" y="433883"/>
                  <a:pt x="768352" y="434340"/>
                </a:cubicBezTo>
                <a:close/>
                <a:moveTo>
                  <a:pt x="1297256" y="434035"/>
                </a:moveTo>
                <a:lnTo>
                  <a:pt x="1297256" y="435254"/>
                </a:lnTo>
                <a:cubicBezTo>
                  <a:pt x="1296951" y="435203"/>
                  <a:pt x="1296341" y="435000"/>
                  <a:pt x="1295427" y="434645"/>
                </a:cubicBezTo>
                <a:cubicBezTo>
                  <a:pt x="1294512" y="434289"/>
                  <a:pt x="1295122" y="434086"/>
                  <a:pt x="1297256" y="434035"/>
                </a:cubicBezTo>
                <a:close/>
                <a:moveTo>
                  <a:pt x="614123" y="434035"/>
                </a:moveTo>
                <a:cubicBezTo>
                  <a:pt x="615342" y="436169"/>
                  <a:pt x="615952" y="437388"/>
                  <a:pt x="615952" y="437693"/>
                </a:cubicBezTo>
                <a:cubicBezTo>
                  <a:pt x="615952" y="437997"/>
                  <a:pt x="615342" y="439217"/>
                  <a:pt x="614123" y="441350"/>
                </a:cubicBezTo>
                <a:close/>
                <a:moveTo>
                  <a:pt x="1878966" y="432816"/>
                </a:moveTo>
                <a:cubicBezTo>
                  <a:pt x="1879982" y="432816"/>
                  <a:pt x="1880389" y="432816"/>
                  <a:pt x="1880186" y="432816"/>
                </a:cubicBezTo>
                <a:cubicBezTo>
                  <a:pt x="1880668" y="433349"/>
                  <a:pt x="1880617" y="433502"/>
                  <a:pt x="1880033" y="433273"/>
                </a:cubicBezTo>
                <a:cubicBezTo>
                  <a:pt x="1879449" y="433044"/>
                  <a:pt x="1879094" y="432892"/>
                  <a:pt x="1878966" y="432816"/>
                </a:cubicBezTo>
                <a:close/>
                <a:moveTo>
                  <a:pt x="2027709" y="431597"/>
                </a:moveTo>
                <a:cubicBezTo>
                  <a:pt x="2023416" y="431546"/>
                  <a:pt x="2021638" y="431647"/>
                  <a:pt x="2022375" y="431901"/>
                </a:cubicBezTo>
                <a:cubicBezTo>
                  <a:pt x="2023112" y="432155"/>
                  <a:pt x="2022858" y="432867"/>
                  <a:pt x="2021613" y="434035"/>
                </a:cubicBezTo>
                <a:cubicBezTo>
                  <a:pt x="2025448" y="433552"/>
                  <a:pt x="2027226" y="433298"/>
                  <a:pt x="2026947" y="433273"/>
                </a:cubicBezTo>
                <a:cubicBezTo>
                  <a:pt x="2026668" y="433248"/>
                  <a:pt x="2026921" y="432689"/>
                  <a:pt x="2027709" y="431597"/>
                </a:cubicBezTo>
                <a:close/>
                <a:moveTo>
                  <a:pt x="575108" y="431597"/>
                </a:moveTo>
                <a:lnTo>
                  <a:pt x="572670" y="445008"/>
                </a:lnTo>
                <a:lnTo>
                  <a:pt x="573889" y="442569"/>
                </a:lnTo>
                <a:cubicBezTo>
                  <a:pt x="574550" y="440360"/>
                  <a:pt x="575058" y="438683"/>
                  <a:pt x="575413" y="437540"/>
                </a:cubicBezTo>
                <a:cubicBezTo>
                  <a:pt x="575769" y="436397"/>
                  <a:pt x="575667" y="434416"/>
                  <a:pt x="575108" y="431597"/>
                </a:cubicBezTo>
                <a:close/>
                <a:moveTo>
                  <a:pt x="216359" y="430377"/>
                </a:moveTo>
                <a:cubicBezTo>
                  <a:pt x="218924" y="439598"/>
                  <a:pt x="219585" y="443712"/>
                  <a:pt x="218340" y="442722"/>
                </a:cubicBezTo>
                <a:cubicBezTo>
                  <a:pt x="217095" y="441731"/>
                  <a:pt x="220499" y="446151"/>
                  <a:pt x="228551" y="455981"/>
                </a:cubicBezTo>
                <a:lnTo>
                  <a:pt x="232208" y="451104"/>
                </a:lnTo>
                <a:cubicBezTo>
                  <a:pt x="229948" y="446659"/>
                  <a:pt x="227763" y="442442"/>
                  <a:pt x="225655" y="438455"/>
                </a:cubicBezTo>
                <a:cubicBezTo>
                  <a:pt x="223547" y="434467"/>
                  <a:pt x="220448" y="431774"/>
                  <a:pt x="216359" y="430377"/>
                </a:cubicBezTo>
                <a:close/>
                <a:moveTo>
                  <a:pt x="1879994" y="428165"/>
                </a:moveTo>
                <a:cubicBezTo>
                  <a:pt x="1874861" y="428059"/>
                  <a:pt x="1868317" y="428180"/>
                  <a:pt x="1860362" y="428526"/>
                </a:cubicBezTo>
                <a:cubicBezTo>
                  <a:pt x="1844452" y="429218"/>
                  <a:pt x="1828678" y="430182"/>
                  <a:pt x="1813039" y="431416"/>
                </a:cubicBezTo>
                <a:cubicBezTo>
                  <a:pt x="1797400" y="432650"/>
                  <a:pt x="1787677" y="433523"/>
                  <a:pt x="1783869" y="434035"/>
                </a:cubicBezTo>
                <a:cubicBezTo>
                  <a:pt x="1789787" y="434518"/>
                  <a:pt x="1799287" y="434467"/>
                  <a:pt x="1812368" y="433883"/>
                </a:cubicBezTo>
                <a:cubicBezTo>
                  <a:pt x="1825449" y="433298"/>
                  <a:pt x="1835863" y="432943"/>
                  <a:pt x="1843610" y="432816"/>
                </a:cubicBezTo>
                <a:cubicBezTo>
                  <a:pt x="1847826" y="432105"/>
                  <a:pt x="1851585" y="431698"/>
                  <a:pt x="1854887" y="431597"/>
                </a:cubicBezTo>
                <a:cubicBezTo>
                  <a:pt x="1858189" y="431495"/>
                  <a:pt x="1861339" y="432308"/>
                  <a:pt x="1864336" y="434035"/>
                </a:cubicBezTo>
                <a:lnTo>
                  <a:pt x="1764362" y="438912"/>
                </a:lnTo>
                <a:cubicBezTo>
                  <a:pt x="1779449" y="438251"/>
                  <a:pt x="1797432" y="437743"/>
                  <a:pt x="1818311" y="437388"/>
                </a:cubicBezTo>
                <a:cubicBezTo>
                  <a:pt x="1839190" y="437032"/>
                  <a:pt x="1856564" y="437134"/>
                  <a:pt x="1870432" y="437693"/>
                </a:cubicBezTo>
                <a:cubicBezTo>
                  <a:pt x="1867130" y="439394"/>
                  <a:pt x="1863066" y="440258"/>
                  <a:pt x="1858240" y="440283"/>
                </a:cubicBezTo>
                <a:cubicBezTo>
                  <a:pt x="1853414" y="440309"/>
                  <a:pt x="1849350" y="440258"/>
                  <a:pt x="1846048" y="440131"/>
                </a:cubicBezTo>
                <a:lnTo>
                  <a:pt x="1763142" y="445008"/>
                </a:lnTo>
                <a:cubicBezTo>
                  <a:pt x="1762762" y="445567"/>
                  <a:pt x="1762609" y="445973"/>
                  <a:pt x="1762685" y="446227"/>
                </a:cubicBezTo>
                <a:cubicBezTo>
                  <a:pt x="1762762" y="446481"/>
                  <a:pt x="1761695" y="446887"/>
                  <a:pt x="1759485" y="447446"/>
                </a:cubicBezTo>
                <a:cubicBezTo>
                  <a:pt x="1756716" y="448437"/>
                  <a:pt x="1754938" y="448894"/>
                  <a:pt x="1754151" y="448818"/>
                </a:cubicBezTo>
                <a:cubicBezTo>
                  <a:pt x="1753363" y="448742"/>
                  <a:pt x="1751890" y="449504"/>
                  <a:pt x="1749731" y="451104"/>
                </a:cubicBezTo>
                <a:cubicBezTo>
                  <a:pt x="1754456" y="452780"/>
                  <a:pt x="1760856" y="453390"/>
                  <a:pt x="1768934" y="452933"/>
                </a:cubicBezTo>
                <a:cubicBezTo>
                  <a:pt x="1777011" y="452475"/>
                  <a:pt x="1784021" y="451866"/>
                  <a:pt x="1789965" y="451104"/>
                </a:cubicBezTo>
                <a:cubicBezTo>
                  <a:pt x="1790168" y="453390"/>
                  <a:pt x="1790676" y="454609"/>
                  <a:pt x="1791489" y="454761"/>
                </a:cubicBezTo>
                <a:cubicBezTo>
                  <a:pt x="1792302" y="454914"/>
                  <a:pt x="1795858" y="454914"/>
                  <a:pt x="1802157" y="454761"/>
                </a:cubicBezTo>
                <a:cubicBezTo>
                  <a:pt x="1806272" y="454304"/>
                  <a:pt x="1809929" y="454304"/>
                  <a:pt x="1813130" y="454761"/>
                </a:cubicBezTo>
                <a:cubicBezTo>
                  <a:pt x="1816330" y="455219"/>
                  <a:pt x="1819988" y="455219"/>
                  <a:pt x="1824102" y="454761"/>
                </a:cubicBezTo>
                <a:lnTo>
                  <a:pt x="1928954" y="454761"/>
                </a:lnTo>
                <a:cubicBezTo>
                  <a:pt x="1933094" y="454406"/>
                  <a:pt x="1938529" y="452679"/>
                  <a:pt x="1945260" y="449580"/>
                </a:cubicBezTo>
                <a:cubicBezTo>
                  <a:pt x="1951992" y="446481"/>
                  <a:pt x="1957122" y="444144"/>
                  <a:pt x="1960653" y="442569"/>
                </a:cubicBezTo>
                <a:lnTo>
                  <a:pt x="1926515" y="438912"/>
                </a:lnTo>
                <a:lnTo>
                  <a:pt x="1947242" y="436473"/>
                </a:lnTo>
                <a:cubicBezTo>
                  <a:pt x="1944194" y="435991"/>
                  <a:pt x="1941146" y="435737"/>
                  <a:pt x="1938098" y="435711"/>
                </a:cubicBezTo>
                <a:cubicBezTo>
                  <a:pt x="1935050" y="435686"/>
                  <a:pt x="1932002" y="435127"/>
                  <a:pt x="1928954" y="434035"/>
                </a:cubicBezTo>
                <a:cubicBezTo>
                  <a:pt x="1926592" y="433070"/>
                  <a:pt x="1926134" y="432867"/>
                  <a:pt x="1927582" y="433425"/>
                </a:cubicBezTo>
                <a:cubicBezTo>
                  <a:pt x="1929030" y="433984"/>
                  <a:pt x="1928268" y="433781"/>
                  <a:pt x="1925296" y="432816"/>
                </a:cubicBezTo>
                <a:cubicBezTo>
                  <a:pt x="1920521" y="431978"/>
                  <a:pt x="1915441" y="431825"/>
                  <a:pt x="1910056" y="432359"/>
                </a:cubicBezTo>
                <a:cubicBezTo>
                  <a:pt x="1904671" y="432892"/>
                  <a:pt x="1898372" y="431825"/>
                  <a:pt x="1891158" y="429158"/>
                </a:cubicBezTo>
                <a:cubicBezTo>
                  <a:pt x="1888848" y="428601"/>
                  <a:pt x="1885126" y="428270"/>
                  <a:pt x="1879994" y="428165"/>
                </a:cubicBezTo>
                <a:close/>
                <a:moveTo>
                  <a:pt x="608027" y="427939"/>
                </a:moveTo>
                <a:lnTo>
                  <a:pt x="601931" y="455981"/>
                </a:lnTo>
                <a:cubicBezTo>
                  <a:pt x="601905" y="458368"/>
                  <a:pt x="601651" y="460603"/>
                  <a:pt x="601169" y="462686"/>
                </a:cubicBezTo>
                <a:cubicBezTo>
                  <a:pt x="600686" y="464769"/>
                  <a:pt x="600128" y="467004"/>
                  <a:pt x="599492" y="469392"/>
                </a:cubicBezTo>
                <a:cubicBezTo>
                  <a:pt x="599442" y="470560"/>
                  <a:pt x="599238" y="471576"/>
                  <a:pt x="598883" y="472440"/>
                </a:cubicBezTo>
                <a:cubicBezTo>
                  <a:pt x="598527" y="473303"/>
                  <a:pt x="598324" y="474319"/>
                  <a:pt x="598273" y="475488"/>
                </a:cubicBezTo>
                <a:lnTo>
                  <a:pt x="595909" y="480216"/>
                </a:lnTo>
                <a:lnTo>
                  <a:pt x="596330" y="472440"/>
                </a:lnTo>
                <a:cubicBezTo>
                  <a:pt x="596838" y="468630"/>
                  <a:pt x="597689" y="464058"/>
                  <a:pt x="598883" y="458724"/>
                </a:cubicBezTo>
                <a:cubicBezTo>
                  <a:pt x="601270" y="448056"/>
                  <a:pt x="603506" y="439826"/>
                  <a:pt x="605588" y="434035"/>
                </a:cubicBezTo>
                <a:close/>
                <a:moveTo>
                  <a:pt x="2041120" y="426720"/>
                </a:moveTo>
                <a:lnTo>
                  <a:pt x="2037462" y="427939"/>
                </a:lnTo>
                <a:cubicBezTo>
                  <a:pt x="2039139" y="427964"/>
                  <a:pt x="2040053" y="427914"/>
                  <a:pt x="2040206" y="427787"/>
                </a:cubicBezTo>
                <a:cubicBezTo>
                  <a:pt x="2040358" y="427660"/>
                  <a:pt x="2040663" y="427304"/>
                  <a:pt x="2041120" y="426720"/>
                </a:cubicBezTo>
                <a:close/>
                <a:moveTo>
                  <a:pt x="822606" y="426720"/>
                </a:moveTo>
                <a:lnTo>
                  <a:pt x="817729" y="429158"/>
                </a:lnTo>
                <a:lnTo>
                  <a:pt x="821387" y="427939"/>
                </a:lnTo>
                <a:cubicBezTo>
                  <a:pt x="821438" y="427964"/>
                  <a:pt x="821641" y="427914"/>
                  <a:pt x="821996" y="427787"/>
                </a:cubicBezTo>
                <a:cubicBezTo>
                  <a:pt x="822352" y="427660"/>
                  <a:pt x="822555" y="427304"/>
                  <a:pt x="822606" y="426720"/>
                </a:cubicBezTo>
                <a:close/>
                <a:moveTo>
                  <a:pt x="794564" y="425501"/>
                </a:moveTo>
                <a:cubicBezTo>
                  <a:pt x="794082" y="427634"/>
                  <a:pt x="793828" y="428853"/>
                  <a:pt x="793802" y="429158"/>
                </a:cubicBezTo>
                <a:cubicBezTo>
                  <a:pt x="793777" y="429463"/>
                  <a:pt x="793218" y="430682"/>
                  <a:pt x="792126" y="432816"/>
                </a:cubicBezTo>
                <a:lnTo>
                  <a:pt x="772619" y="463296"/>
                </a:lnTo>
                <a:cubicBezTo>
                  <a:pt x="772060" y="464388"/>
                  <a:pt x="771654" y="464947"/>
                  <a:pt x="771400" y="464972"/>
                </a:cubicBezTo>
                <a:cubicBezTo>
                  <a:pt x="771146" y="464998"/>
                  <a:pt x="770739" y="465252"/>
                  <a:pt x="770180" y="465734"/>
                </a:cubicBezTo>
                <a:lnTo>
                  <a:pt x="768961" y="466953"/>
                </a:lnTo>
                <a:cubicBezTo>
                  <a:pt x="768936" y="464744"/>
                  <a:pt x="769291" y="463067"/>
                  <a:pt x="770028" y="461924"/>
                </a:cubicBezTo>
                <a:cubicBezTo>
                  <a:pt x="770765" y="460781"/>
                  <a:pt x="772035" y="458800"/>
                  <a:pt x="773838" y="455981"/>
                </a:cubicBezTo>
                <a:close/>
                <a:moveTo>
                  <a:pt x="1187528" y="424281"/>
                </a:moveTo>
                <a:lnTo>
                  <a:pt x="1189966" y="438912"/>
                </a:lnTo>
                <a:cubicBezTo>
                  <a:pt x="1191465" y="439115"/>
                  <a:pt x="1192430" y="439318"/>
                  <a:pt x="1192862" y="439521"/>
                </a:cubicBezTo>
                <a:cubicBezTo>
                  <a:pt x="1193294" y="439725"/>
                  <a:pt x="1195173" y="442366"/>
                  <a:pt x="1198500" y="447446"/>
                </a:cubicBezTo>
                <a:cubicBezTo>
                  <a:pt x="1199008" y="443738"/>
                  <a:pt x="1198602" y="439877"/>
                  <a:pt x="1197281" y="435864"/>
                </a:cubicBezTo>
                <a:cubicBezTo>
                  <a:pt x="1195960" y="431851"/>
                  <a:pt x="1194335" y="427990"/>
                  <a:pt x="1192404" y="424281"/>
                </a:cubicBezTo>
                <a:cubicBezTo>
                  <a:pt x="1191287" y="425043"/>
                  <a:pt x="1190474" y="425653"/>
                  <a:pt x="1189966" y="426110"/>
                </a:cubicBezTo>
                <a:cubicBezTo>
                  <a:pt x="1189458" y="426567"/>
                  <a:pt x="1188645" y="425958"/>
                  <a:pt x="1187528" y="424281"/>
                </a:cubicBezTo>
                <a:close/>
                <a:moveTo>
                  <a:pt x="1221546" y="422631"/>
                </a:moveTo>
                <a:lnTo>
                  <a:pt x="1221513" y="423196"/>
                </a:lnTo>
                <a:cubicBezTo>
                  <a:pt x="1221462" y="423577"/>
                  <a:pt x="1221411" y="423481"/>
                  <a:pt x="1221360" y="422910"/>
                </a:cubicBezTo>
                <a:close/>
                <a:moveTo>
                  <a:pt x="1836142" y="422605"/>
                </a:moveTo>
                <a:cubicBezTo>
                  <a:pt x="1836269" y="422376"/>
                  <a:pt x="1836320" y="422529"/>
                  <a:pt x="1836294" y="423062"/>
                </a:cubicBezTo>
                <a:cubicBezTo>
                  <a:pt x="1836244" y="423062"/>
                  <a:pt x="1836040" y="423062"/>
                  <a:pt x="1835685" y="423062"/>
                </a:cubicBezTo>
                <a:cubicBezTo>
                  <a:pt x="1835329" y="423062"/>
                  <a:pt x="1835126" y="423062"/>
                  <a:pt x="1835075" y="423062"/>
                </a:cubicBezTo>
                <a:cubicBezTo>
                  <a:pt x="1835659" y="422986"/>
                  <a:pt x="1836015" y="422834"/>
                  <a:pt x="1836142" y="422605"/>
                </a:cubicBezTo>
                <a:close/>
                <a:moveTo>
                  <a:pt x="204575" y="422319"/>
                </a:moveTo>
                <a:lnTo>
                  <a:pt x="210263" y="430377"/>
                </a:lnTo>
                <a:cubicBezTo>
                  <a:pt x="209933" y="428028"/>
                  <a:pt x="209717" y="426383"/>
                  <a:pt x="209615" y="425443"/>
                </a:cubicBezTo>
                <a:lnTo>
                  <a:pt x="209631" y="425147"/>
                </a:lnTo>
                <a:close/>
                <a:moveTo>
                  <a:pt x="1839952" y="421843"/>
                </a:moveTo>
                <a:cubicBezTo>
                  <a:pt x="1839952" y="421894"/>
                  <a:pt x="1839952" y="422097"/>
                  <a:pt x="1839952" y="422453"/>
                </a:cubicBezTo>
                <a:cubicBezTo>
                  <a:pt x="1839952" y="422808"/>
                  <a:pt x="1839952" y="423011"/>
                  <a:pt x="1839952" y="423062"/>
                </a:cubicBezTo>
                <a:cubicBezTo>
                  <a:pt x="1838885" y="422478"/>
                  <a:pt x="1838580" y="422122"/>
                  <a:pt x="1839038" y="421995"/>
                </a:cubicBezTo>
                <a:cubicBezTo>
                  <a:pt x="1839495" y="421868"/>
                  <a:pt x="1839800" y="421818"/>
                  <a:pt x="1839952" y="421843"/>
                </a:cubicBezTo>
                <a:close/>
                <a:moveTo>
                  <a:pt x="1950137" y="419862"/>
                </a:moveTo>
                <a:cubicBezTo>
                  <a:pt x="1949959" y="419989"/>
                  <a:pt x="1949401" y="420649"/>
                  <a:pt x="1948461" y="421843"/>
                </a:cubicBezTo>
                <a:cubicBezTo>
                  <a:pt x="1951661" y="423519"/>
                  <a:pt x="1955624" y="424434"/>
                  <a:pt x="1960348" y="424586"/>
                </a:cubicBezTo>
                <a:cubicBezTo>
                  <a:pt x="1965072" y="424739"/>
                  <a:pt x="1969644" y="425043"/>
                  <a:pt x="1974064" y="425501"/>
                </a:cubicBezTo>
                <a:cubicBezTo>
                  <a:pt x="1970051" y="425323"/>
                  <a:pt x="1965276" y="425069"/>
                  <a:pt x="1959738" y="424739"/>
                </a:cubicBezTo>
                <a:cubicBezTo>
                  <a:pt x="1954201" y="424408"/>
                  <a:pt x="1950036" y="425069"/>
                  <a:pt x="1947242" y="426720"/>
                </a:cubicBezTo>
                <a:cubicBezTo>
                  <a:pt x="1945159" y="427761"/>
                  <a:pt x="1944448" y="428117"/>
                  <a:pt x="1945108" y="427787"/>
                </a:cubicBezTo>
                <a:cubicBezTo>
                  <a:pt x="1945768" y="427456"/>
                  <a:pt x="1945667" y="427507"/>
                  <a:pt x="1944803" y="427939"/>
                </a:cubicBezTo>
                <a:cubicBezTo>
                  <a:pt x="1942034" y="429057"/>
                  <a:pt x="1938123" y="429565"/>
                  <a:pt x="1933068" y="429463"/>
                </a:cubicBezTo>
                <a:cubicBezTo>
                  <a:pt x="1928014" y="429361"/>
                  <a:pt x="1923798" y="429260"/>
                  <a:pt x="1920419" y="429158"/>
                </a:cubicBezTo>
                <a:lnTo>
                  <a:pt x="1960653" y="435254"/>
                </a:lnTo>
                <a:cubicBezTo>
                  <a:pt x="1964895" y="436270"/>
                  <a:pt x="1966470" y="436677"/>
                  <a:pt x="1965377" y="436473"/>
                </a:cubicBezTo>
                <a:cubicBezTo>
                  <a:pt x="1964285" y="436270"/>
                  <a:pt x="1964336" y="436677"/>
                  <a:pt x="1965530" y="437693"/>
                </a:cubicBezTo>
                <a:lnTo>
                  <a:pt x="1948461" y="436473"/>
                </a:lnTo>
                <a:cubicBezTo>
                  <a:pt x="1956665" y="440004"/>
                  <a:pt x="1962812" y="441172"/>
                  <a:pt x="1966901" y="439979"/>
                </a:cubicBezTo>
                <a:cubicBezTo>
                  <a:pt x="1970991" y="438785"/>
                  <a:pt x="1978662" y="435991"/>
                  <a:pt x="1989914" y="431597"/>
                </a:cubicBezTo>
                <a:lnTo>
                  <a:pt x="1987475" y="429158"/>
                </a:lnTo>
                <a:cubicBezTo>
                  <a:pt x="1988161" y="429158"/>
                  <a:pt x="1988923" y="429158"/>
                  <a:pt x="1989761" y="429158"/>
                </a:cubicBezTo>
                <a:cubicBezTo>
                  <a:pt x="1990600" y="429158"/>
                  <a:pt x="1991057" y="429158"/>
                  <a:pt x="1991133" y="429158"/>
                </a:cubicBezTo>
                <a:cubicBezTo>
                  <a:pt x="1994308" y="428650"/>
                  <a:pt x="1995578" y="428447"/>
                  <a:pt x="1994943" y="428549"/>
                </a:cubicBezTo>
                <a:cubicBezTo>
                  <a:pt x="1994308" y="428650"/>
                  <a:pt x="1994664" y="428447"/>
                  <a:pt x="1996010" y="427939"/>
                </a:cubicBezTo>
                <a:cubicBezTo>
                  <a:pt x="1984224" y="426618"/>
                  <a:pt x="1976401" y="425297"/>
                  <a:pt x="1972540" y="423977"/>
                </a:cubicBezTo>
                <a:cubicBezTo>
                  <a:pt x="1968679" y="422656"/>
                  <a:pt x="1966342" y="421945"/>
                  <a:pt x="1965530" y="421843"/>
                </a:cubicBezTo>
                <a:cubicBezTo>
                  <a:pt x="1961948" y="420776"/>
                  <a:pt x="1960577" y="420471"/>
                  <a:pt x="1961415" y="420929"/>
                </a:cubicBezTo>
                <a:cubicBezTo>
                  <a:pt x="1962253" y="421386"/>
                  <a:pt x="1961186" y="421691"/>
                  <a:pt x="1958214" y="421843"/>
                </a:cubicBezTo>
                <a:cubicBezTo>
                  <a:pt x="1954786" y="421868"/>
                  <a:pt x="1954024" y="421818"/>
                  <a:pt x="1955928" y="421691"/>
                </a:cubicBezTo>
                <a:cubicBezTo>
                  <a:pt x="1957834" y="421564"/>
                  <a:pt x="1957376" y="421208"/>
                  <a:pt x="1954557" y="420624"/>
                </a:cubicBezTo>
                <a:cubicBezTo>
                  <a:pt x="1951788" y="419989"/>
                  <a:pt x="1950315" y="419735"/>
                  <a:pt x="1950137" y="419862"/>
                </a:cubicBezTo>
                <a:close/>
                <a:moveTo>
                  <a:pt x="1801700" y="419862"/>
                </a:moveTo>
                <a:cubicBezTo>
                  <a:pt x="1798855" y="420065"/>
                  <a:pt x="1796162" y="420725"/>
                  <a:pt x="1793622" y="421843"/>
                </a:cubicBezTo>
                <a:cubicBezTo>
                  <a:pt x="1796696" y="423545"/>
                  <a:pt x="1799693" y="424104"/>
                  <a:pt x="1802614" y="423519"/>
                </a:cubicBezTo>
                <a:cubicBezTo>
                  <a:pt x="1805535" y="422935"/>
                  <a:pt x="1808228" y="421970"/>
                  <a:pt x="1810691" y="420624"/>
                </a:cubicBezTo>
                <a:cubicBezTo>
                  <a:pt x="1807542" y="419913"/>
                  <a:pt x="1804544" y="419659"/>
                  <a:pt x="1801700" y="419862"/>
                </a:cubicBezTo>
                <a:close/>
                <a:moveTo>
                  <a:pt x="1464601" y="418904"/>
                </a:moveTo>
                <a:lnTo>
                  <a:pt x="1464648" y="419195"/>
                </a:lnTo>
                <a:cubicBezTo>
                  <a:pt x="1464673" y="419576"/>
                  <a:pt x="1464604" y="419595"/>
                  <a:pt x="1464438" y="419252"/>
                </a:cubicBezTo>
                <a:close/>
                <a:moveTo>
                  <a:pt x="1221684" y="417881"/>
                </a:moveTo>
                <a:cubicBezTo>
                  <a:pt x="1221862" y="417423"/>
                  <a:pt x="1222211" y="417423"/>
                  <a:pt x="1222732" y="417881"/>
                </a:cubicBezTo>
                <a:cubicBezTo>
                  <a:pt x="1223774" y="418795"/>
                  <a:pt x="1223824" y="419709"/>
                  <a:pt x="1222884" y="420624"/>
                </a:cubicBezTo>
                <a:lnTo>
                  <a:pt x="1221546" y="422631"/>
                </a:lnTo>
                <a:lnTo>
                  <a:pt x="1221665" y="420624"/>
                </a:lnTo>
                <a:cubicBezTo>
                  <a:pt x="1221500" y="419252"/>
                  <a:pt x="1221506" y="418338"/>
                  <a:pt x="1221684" y="417881"/>
                </a:cubicBezTo>
                <a:close/>
                <a:moveTo>
                  <a:pt x="1877747" y="416966"/>
                </a:moveTo>
                <a:cubicBezTo>
                  <a:pt x="1875487" y="419811"/>
                  <a:pt x="1873607" y="421132"/>
                  <a:pt x="1872108" y="420929"/>
                </a:cubicBezTo>
                <a:cubicBezTo>
                  <a:pt x="1870610" y="420725"/>
                  <a:pt x="1868425" y="420217"/>
                  <a:pt x="1865555" y="419405"/>
                </a:cubicBezTo>
                <a:cubicBezTo>
                  <a:pt x="1862076" y="419532"/>
                  <a:pt x="1858976" y="419887"/>
                  <a:pt x="1856259" y="420471"/>
                </a:cubicBezTo>
                <a:cubicBezTo>
                  <a:pt x="1853541" y="421056"/>
                  <a:pt x="1850137" y="421106"/>
                  <a:pt x="1846048" y="420624"/>
                </a:cubicBezTo>
                <a:cubicBezTo>
                  <a:pt x="1842086" y="419913"/>
                  <a:pt x="1839038" y="419506"/>
                  <a:pt x="1836904" y="419405"/>
                </a:cubicBezTo>
                <a:cubicBezTo>
                  <a:pt x="1834770" y="419303"/>
                  <a:pt x="1831722" y="420116"/>
                  <a:pt x="1827760" y="421843"/>
                </a:cubicBezTo>
                <a:cubicBezTo>
                  <a:pt x="1827836" y="421894"/>
                  <a:pt x="1827684" y="422097"/>
                  <a:pt x="1827303" y="422453"/>
                </a:cubicBezTo>
                <a:cubicBezTo>
                  <a:pt x="1826922" y="422808"/>
                  <a:pt x="1825855" y="423011"/>
                  <a:pt x="1824102" y="423062"/>
                </a:cubicBezTo>
                <a:cubicBezTo>
                  <a:pt x="1822680" y="424078"/>
                  <a:pt x="1820648" y="424485"/>
                  <a:pt x="1818006" y="424281"/>
                </a:cubicBezTo>
                <a:cubicBezTo>
                  <a:pt x="1812731" y="424695"/>
                  <a:pt x="1803098" y="425222"/>
                  <a:pt x="1789107" y="425862"/>
                </a:cubicBezTo>
                <a:cubicBezTo>
                  <a:pt x="1775116" y="426502"/>
                  <a:pt x="1761600" y="427209"/>
                  <a:pt x="1748557" y="427984"/>
                </a:cubicBezTo>
                <a:cubicBezTo>
                  <a:pt x="1735515" y="428759"/>
                  <a:pt x="1727778" y="429557"/>
                  <a:pt x="1725347" y="430377"/>
                </a:cubicBezTo>
                <a:lnTo>
                  <a:pt x="1926515" y="423062"/>
                </a:lnTo>
                <a:cubicBezTo>
                  <a:pt x="1931163" y="422656"/>
                  <a:pt x="1934669" y="422554"/>
                  <a:pt x="1937031" y="422757"/>
                </a:cubicBezTo>
                <a:cubicBezTo>
                  <a:pt x="1939393" y="422961"/>
                  <a:pt x="1941984" y="422249"/>
                  <a:pt x="1944803" y="420624"/>
                </a:cubicBezTo>
                <a:cubicBezTo>
                  <a:pt x="1935253" y="420624"/>
                  <a:pt x="1925093" y="420624"/>
                  <a:pt x="1914323" y="420624"/>
                </a:cubicBezTo>
                <a:cubicBezTo>
                  <a:pt x="1911606" y="420014"/>
                  <a:pt x="1909726" y="419709"/>
                  <a:pt x="1908684" y="419709"/>
                </a:cubicBezTo>
                <a:cubicBezTo>
                  <a:pt x="1907643" y="419709"/>
                  <a:pt x="1905459" y="420014"/>
                  <a:pt x="1902131" y="420624"/>
                </a:cubicBezTo>
                <a:cubicBezTo>
                  <a:pt x="1896137" y="421818"/>
                  <a:pt x="1892276" y="422478"/>
                  <a:pt x="1890549" y="422605"/>
                </a:cubicBezTo>
                <a:cubicBezTo>
                  <a:pt x="1888822" y="422732"/>
                  <a:pt x="1884961" y="422478"/>
                  <a:pt x="1878966" y="421843"/>
                </a:cubicBezTo>
                <a:cubicBezTo>
                  <a:pt x="1877849" y="420370"/>
                  <a:pt x="1877341" y="419963"/>
                  <a:pt x="1877442" y="420624"/>
                </a:cubicBezTo>
                <a:cubicBezTo>
                  <a:pt x="1877544" y="421284"/>
                  <a:pt x="1877646" y="420878"/>
                  <a:pt x="1877747" y="419405"/>
                </a:cubicBezTo>
                <a:cubicBezTo>
                  <a:pt x="1877747" y="419201"/>
                  <a:pt x="1877747" y="418389"/>
                  <a:pt x="1877747" y="416966"/>
                </a:cubicBezTo>
                <a:close/>
                <a:moveTo>
                  <a:pt x="916332" y="416204"/>
                </a:moveTo>
                <a:cubicBezTo>
                  <a:pt x="916916" y="415620"/>
                  <a:pt x="916967" y="415874"/>
                  <a:pt x="916484" y="416966"/>
                </a:cubicBezTo>
                <a:cubicBezTo>
                  <a:pt x="916357" y="417169"/>
                  <a:pt x="916002" y="417677"/>
                  <a:pt x="915418" y="418490"/>
                </a:cubicBezTo>
                <a:cubicBezTo>
                  <a:pt x="914834" y="419303"/>
                  <a:pt x="914783" y="419201"/>
                  <a:pt x="915265" y="418185"/>
                </a:cubicBezTo>
                <a:cubicBezTo>
                  <a:pt x="915392" y="417449"/>
                  <a:pt x="915748" y="416788"/>
                  <a:pt x="916332" y="416204"/>
                </a:cubicBezTo>
                <a:close/>
                <a:moveTo>
                  <a:pt x="1104622" y="415747"/>
                </a:moveTo>
                <a:cubicBezTo>
                  <a:pt x="1105079" y="417931"/>
                  <a:pt x="1104775" y="420878"/>
                  <a:pt x="1103708" y="424586"/>
                </a:cubicBezTo>
                <a:cubicBezTo>
                  <a:pt x="1102641" y="428295"/>
                  <a:pt x="1101727" y="430631"/>
                  <a:pt x="1100965" y="431597"/>
                </a:cubicBezTo>
                <a:close/>
                <a:moveTo>
                  <a:pt x="820168" y="415747"/>
                </a:moveTo>
                <a:lnTo>
                  <a:pt x="820168" y="419405"/>
                </a:lnTo>
                <a:cubicBezTo>
                  <a:pt x="821311" y="418947"/>
                  <a:pt x="821768" y="418643"/>
                  <a:pt x="821539" y="418490"/>
                </a:cubicBezTo>
                <a:cubicBezTo>
                  <a:pt x="821311" y="418338"/>
                  <a:pt x="820853" y="417423"/>
                  <a:pt x="820168" y="415747"/>
                </a:cubicBezTo>
                <a:close/>
                <a:moveTo>
                  <a:pt x="1298998" y="409999"/>
                </a:moveTo>
                <a:lnTo>
                  <a:pt x="1296036" y="415747"/>
                </a:lnTo>
                <a:cubicBezTo>
                  <a:pt x="1296240" y="414731"/>
                  <a:pt x="1297052" y="413105"/>
                  <a:pt x="1298475" y="410870"/>
                </a:cubicBezTo>
                <a:close/>
                <a:moveTo>
                  <a:pt x="1870432" y="409651"/>
                </a:moveTo>
                <a:cubicBezTo>
                  <a:pt x="1865022" y="409753"/>
                  <a:pt x="1859688" y="410159"/>
                  <a:pt x="1854430" y="410870"/>
                </a:cubicBezTo>
                <a:cubicBezTo>
                  <a:pt x="1849172" y="411581"/>
                  <a:pt x="1843534" y="411988"/>
                  <a:pt x="1837514" y="412089"/>
                </a:cubicBezTo>
                <a:cubicBezTo>
                  <a:pt x="1833028" y="412097"/>
                  <a:pt x="1823711" y="412353"/>
                  <a:pt x="1809562" y="412857"/>
                </a:cubicBezTo>
                <a:cubicBezTo>
                  <a:pt x="1795414" y="413361"/>
                  <a:pt x="1781400" y="414069"/>
                  <a:pt x="1767522" y="414979"/>
                </a:cubicBezTo>
                <a:cubicBezTo>
                  <a:pt x="1753645" y="415890"/>
                  <a:pt x="1744870" y="416959"/>
                  <a:pt x="1741197" y="418185"/>
                </a:cubicBezTo>
                <a:cubicBezTo>
                  <a:pt x="1763244" y="417347"/>
                  <a:pt x="1790778" y="416280"/>
                  <a:pt x="1823798" y="414985"/>
                </a:cubicBezTo>
                <a:cubicBezTo>
                  <a:pt x="1856818" y="413690"/>
                  <a:pt x="1883742" y="413537"/>
                  <a:pt x="1904570" y="414528"/>
                </a:cubicBezTo>
                <a:cubicBezTo>
                  <a:pt x="1910056" y="415163"/>
                  <a:pt x="1913409" y="415417"/>
                  <a:pt x="1914628" y="415290"/>
                </a:cubicBezTo>
                <a:cubicBezTo>
                  <a:pt x="1915847" y="415163"/>
                  <a:pt x="1918590" y="414502"/>
                  <a:pt x="1922858" y="413309"/>
                </a:cubicBezTo>
                <a:cubicBezTo>
                  <a:pt x="1925176" y="412993"/>
                  <a:pt x="1931919" y="413489"/>
                  <a:pt x="1943087" y="414799"/>
                </a:cubicBezTo>
                <a:cubicBezTo>
                  <a:pt x="1954256" y="416108"/>
                  <a:pt x="1965695" y="417689"/>
                  <a:pt x="1977406" y="419540"/>
                </a:cubicBezTo>
                <a:cubicBezTo>
                  <a:pt x="1989116" y="421391"/>
                  <a:pt x="1996943" y="422972"/>
                  <a:pt x="2000886" y="424281"/>
                </a:cubicBezTo>
                <a:lnTo>
                  <a:pt x="2002106" y="425501"/>
                </a:lnTo>
                <a:cubicBezTo>
                  <a:pt x="2002334" y="425526"/>
                  <a:pt x="2003401" y="425475"/>
                  <a:pt x="2005306" y="425348"/>
                </a:cubicBezTo>
                <a:cubicBezTo>
                  <a:pt x="2007211" y="425221"/>
                  <a:pt x="2008583" y="424866"/>
                  <a:pt x="2009421" y="424281"/>
                </a:cubicBezTo>
                <a:cubicBezTo>
                  <a:pt x="1995716" y="421775"/>
                  <a:pt x="1986414" y="419337"/>
                  <a:pt x="1981515" y="416966"/>
                </a:cubicBezTo>
                <a:cubicBezTo>
                  <a:pt x="1976615" y="414596"/>
                  <a:pt x="1970564" y="412699"/>
                  <a:pt x="1963362" y="411277"/>
                </a:cubicBezTo>
                <a:cubicBezTo>
                  <a:pt x="1956160" y="409854"/>
                  <a:pt x="1942252" y="409312"/>
                  <a:pt x="1921638" y="409651"/>
                </a:cubicBezTo>
                <a:close/>
                <a:moveTo>
                  <a:pt x="1433806" y="408432"/>
                </a:moveTo>
                <a:lnTo>
                  <a:pt x="1432484" y="412398"/>
                </a:lnTo>
                <a:lnTo>
                  <a:pt x="1433196" y="411975"/>
                </a:lnTo>
                <a:cubicBezTo>
                  <a:pt x="1433908" y="412077"/>
                  <a:pt x="1434924" y="412521"/>
                  <a:pt x="1436244" y="413309"/>
                </a:cubicBezTo>
                <a:cubicBezTo>
                  <a:pt x="1435076" y="411734"/>
                  <a:pt x="1434365" y="410921"/>
                  <a:pt x="1434111" y="410870"/>
                </a:cubicBezTo>
                <a:cubicBezTo>
                  <a:pt x="1433857" y="410819"/>
                  <a:pt x="1433755" y="410007"/>
                  <a:pt x="1433806" y="408432"/>
                </a:cubicBezTo>
                <a:close/>
                <a:moveTo>
                  <a:pt x="582424" y="408432"/>
                </a:moveTo>
                <a:lnTo>
                  <a:pt x="578766" y="416966"/>
                </a:lnTo>
                <a:cubicBezTo>
                  <a:pt x="578182" y="419176"/>
                  <a:pt x="577826" y="420548"/>
                  <a:pt x="577699" y="421081"/>
                </a:cubicBezTo>
                <a:cubicBezTo>
                  <a:pt x="577572" y="421614"/>
                  <a:pt x="577521" y="422681"/>
                  <a:pt x="577547" y="424281"/>
                </a:cubicBezTo>
                <a:cubicBezTo>
                  <a:pt x="578207" y="421335"/>
                  <a:pt x="579020" y="418693"/>
                  <a:pt x="579985" y="416357"/>
                </a:cubicBezTo>
                <a:cubicBezTo>
                  <a:pt x="580950" y="414020"/>
                  <a:pt x="581763" y="411378"/>
                  <a:pt x="582424" y="408432"/>
                </a:cubicBezTo>
                <a:close/>
                <a:moveTo>
                  <a:pt x="1191185" y="407213"/>
                </a:moveTo>
                <a:cubicBezTo>
                  <a:pt x="1189941" y="408483"/>
                  <a:pt x="1189077" y="408686"/>
                  <a:pt x="1188594" y="407822"/>
                </a:cubicBezTo>
                <a:cubicBezTo>
                  <a:pt x="1188112" y="406959"/>
                  <a:pt x="1188162" y="408381"/>
                  <a:pt x="1188747" y="412089"/>
                </a:cubicBezTo>
                <a:cubicBezTo>
                  <a:pt x="1189433" y="414401"/>
                  <a:pt x="1190195" y="415874"/>
                  <a:pt x="1191033" y="416509"/>
                </a:cubicBezTo>
                <a:cubicBezTo>
                  <a:pt x="1191871" y="417144"/>
                  <a:pt x="1192328" y="417703"/>
                  <a:pt x="1192404" y="418185"/>
                </a:cubicBezTo>
                <a:close/>
                <a:moveTo>
                  <a:pt x="233706" y="405700"/>
                </a:moveTo>
                <a:lnTo>
                  <a:pt x="239524" y="418185"/>
                </a:lnTo>
                <a:lnTo>
                  <a:pt x="279757" y="480365"/>
                </a:lnTo>
                <a:cubicBezTo>
                  <a:pt x="282018" y="485013"/>
                  <a:pt x="283897" y="488823"/>
                  <a:pt x="285396" y="491795"/>
                </a:cubicBezTo>
                <a:cubicBezTo>
                  <a:pt x="286895" y="494766"/>
                  <a:pt x="289079" y="498272"/>
                  <a:pt x="291949" y="502310"/>
                </a:cubicBezTo>
                <a:lnTo>
                  <a:pt x="303743" y="537125"/>
                </a:lnTo>
                <a:lnTo>
                  <a:pt x="312676" y="583997"/>
                </a:lnTo>
                <a:cubicBezTo>
                  <a:pt x="311812" y="578840"/>
                  <a:pt x="310186" y="567207"/>
                  <a:pt x="307799" y="549097"/>
                </a:cubicBezTo>
                <a:lnTo>
                  <a:pt x="303743" y="537125"/>
                </a:lnTo>
                <a:lnTo>
                  <a:pt x="298502" y="509625"/>
                </a:lnTo>
                <a:cubicBezTo>
                  <a:pt x="288063" y="483921"/>
                  <a:pt x="280595" y="468884"/>
                  <a:pt x="276100" y="464515"/>
                </a:cubicBezTo>
                <a:cubicBezTo>
                  <a:pt x="270766" y="459486"/>
                  <a:pt x="268327" y="457352"/>
                  <a:pt x="268784" y="458114"/>
                </a:cubicBezTo>
                <a:cubicBezTo>
                  <a:pt x="269242" y="458876"/>
                  <a:pt x="268022" y="456133"/>
                  <a:pt x="265127" y="449885"/>
                </a:cubicBezTo>
                <a:close/>
                <a:moveTo>
                  <a:pt x="1765581" y="405231"/>
                </a:moveTo>
                <a:cubicBezTo>
                  <a:pt x="1764616" y="404647"/>
                  <a:pt x="1763803" y="404901"/>
                  <a:pt x="1763142" y="405993"/>
                </a:cubicBezTo>
                <a:lnTo>
                  <a:pt x="1768019" y="407213"/>
                </a:lnTo>
                <a:cubicBezTo>
                  <a:pt x="1767359" y="406476"/>
                  <a:pt x="1766546" y="405816"/>
                  <a:pt x="1765581" y="405231"/>
                </a:cubicBezTo>
                <a:close/>
                <a:moveTo>
                  <a:pt x="2030147" y="404774"/>
                </a:moveTo>
                <a:cubicBezTo>
                  <a:pt x="2031366" y="406857"/>
                  <a:pt x="2033195" y="409092"/>
                  <a:pt x="2035634" y="411480"/>
                </a:cubicBezTo>
                <a:cubicBezTo>
                  <a:pt x="2038072" y="413867"/>
                  <a:pt x="2041120" y="414883"/>
                  <a:pt x="2044778" y="414528"/>
                </a:cubicBezTo>
                <a:cubicBezTo>
                  <a:pt x="2043025" y="412140"/>
                  <a:pt x="2041044" y="410210"/>
                  <a:pt x="2038834" y="408737"/>
                </a:cubicBezTo>
                <a:cubicBezTo>
                  <a:pt x="2036624" y="407263"/>
                  <a:pt x="2033729" y="405943"/>
                  <a:pt x="2030147" y="404774"/>
                </a:cubicBezTo>
                <a:close/>
                <a:moveTo>
                  <a:pt x="259031" y="404774"/>
                </a:moveTo>
                <a:cubicBezTo>
                  <a:pt x="260047" y="404774"/>
                  <a:pt x="260453" y="404774"/>
                  <a:pt x="260250" y="404774"/>
                </a:cubicBezTo>
                <a:lnTo>
                  <a:pt x="265127" y="413309"/>
                </a:lnTo>
                <a:lnTo>
                  <a:pt x="267565" y="404774"/>
                </a:lnTo>
                <a:cubicBezTo>
                  <a:pt x="270308" y="410235"/>
                  <a:pt x="273966" y="415772"/>
                  <a:pt x="278538" y="421386"/>
                </a:cubicBezTo>
                <a:cubicBezTo>
                  <a:pt x="283110" y="426999"/>
                  <a:pt x="286768" y="432841"/>
                  <a:pt x="289511" y="438912"/>
                </a:cubicBezTo>
                <a:cubicBezTo>
                  <a:pt x="287174" y="437134"/>
                  <a:pt x="285142" y="435203"/>
                  <a:pt x="283415" y="433121"/>
                </a:cubicBezTo>
                <a:cubicBezTo>
                  <a:pt x="281688" y="431038"/>
                  <a:pt x="279656" y="428498"/>
                  <a:pt x="277319" y="425501"/>
                </a:cubicBezTo>
                <a:lnTo>
                  <a:pt x="267565" y="412089"/>
                </a:lnTo>
                <a:cubicBezTo>
                  <a:pt x="268708" y="414883"/>
                  <a:pt x="269775" y="416915"/>
                  <a:pt x="270766" y="418185"/>
                </a:cubicBezTo>
                <a:cubicBezTo>
                  <a:pt x="271756" y="419455"/>
                  <a:pt x="273128" y="421487"/>
                  <a:pt x="274880" y="424281"/>
                </a:cubicBezTo>
                <a:lnTo>
                  <a:pt x="280976" y="434035"/>
                </a:lnTo>
                <a:cubicBezTo>
                  <a:pt x="280773" y="435457"/>
                  <a:pt x="281180" y="436270"/>
                  <a:pt x="282196" y="436473"/>
                </a:cubicBezTo>
                <a:cubicBezTo>
                  <a:pt x="282145" y="437693"/>
                  <a:pt x="282246" y="437693"/>
                  <a:pt x="282500" y="436473"/>
                </a:cubicBezTo>
                <a:cubicBezTo>
                  <a:pt x="282754" y="435254"/>
                  <a:pt x="283466" y="436473"/>
                  <a:pt x="284634" y="440131"/>
                </a:cubicBezTo>
                <a:cubicBezTo>
                  <a:pt x="284456" y="441604"/>
                  <a:pt x="284202" y="442315"/>
                  <a:pt x="283872" y="442265"/>
                </a:cubicBezTo>
                <a:cubicBezTo>
                  <a:pt x="283542" y="442214"/>
                  <a:pt x="284202" y="443535"/>
                  <a:pt x="285853" y="446227"/>
                </a:cubicBezTo>
                <a:cubicBezTo>
                  <a:pt x="285879" y="446278"/>
                  <a:pt x="286133" y="446786"/>
                  <a:pt x="286615" y="447751"/>
                </a:cubicBezTo>
                <a:cubicBezTo>
                  <a:pt x="287098" y="448716"/>
                  <a:pt x="287657" y="449834"/>
                  <a:pt x="288292" y="451104"/>
                </a:cubicBezTo>
                <a:cubicBezTo>
                  <a:pt x="294438" y="460629"/>
                  <a:pt x="297385" y="465963"/>
                  <a:pt x="297131" y="467106"/>
                </a:cubicBezTo>
                <a:cubicBezTo>
                  <a:pt x="296877" y="468249"/>
                  <a:pt x="296775" y="470230"/>
                  <a:pt x="296826" y="473049"/>
                </a:cubicBezTo>
                <a:cubicBezTo>
                  <a:pt x="298325" y="476682"/>
                  <a:pt x="300509" y="480390"/>
                  <a:pt x="303379" y="484175"/>
                </a:cubicBezTo>
                <a:cubicBezTo>
                  <a:pt x="306249" y="487959"/>
                  <a:pt x="308129" y="491972"/>
                  <a:pt x="309018" y="496214"/>
                </a:cubicBezTo>
                <a:lnTo>
                  <a:pt x="282196" y="449885"/>
                </a:lnTo>
                <a:cubicBezTo>
                  <a:pt x="283212" y="450291"/>
                  <a:pt x="283618" y="450393"/>
                  <a:pt x="283415" y="450189"/>
                </a:cubicBezTo>
                <a:cubicBezTo>
                  <a:pt x="283212" y="449986"/>
                  <a:pt x="283618" y="450697"/>
                  <a:pt x="284634" y="452323"/>
                </a:cubicBezTo>
                <a:cubicBezTo>
                  <a:pt x="285879" y="453415"/>
                  <a:pt x="287047" y="455193"/>
                  <a:pt x="288139" y="457657"/>
                </a:cubicBezTo>
                <a:cubicBezTo>
                  <a:pt x="289231" y="460121"/>
                  <a:pt x="290095" y="460375"/>
                  <a:pt x="290730" y="458419"/>
                </a:cubicBezTo>
                <a:cubicBezTo>
                  <a:pt x="288952" y="455244"/>
                  <a:pt x="287022" y="451840"/>
                  <a:pt x="284939" y="448208"/>
                </a:cubicBezTo>
                <a:cubicBezTo>
                  <a:pt x="282856" y="444576"/>
                  <a:pt x="280316" y="441477"/>
                  <a:pt x="277319" y="438912"/>
                </a:cubicBezTo>
                <a:cubicBezTo>
                  <a:pt x="276658" y="434797"/>
                  <a:pt x="275541" y="431444"/>
                  <a:pt x="273966" y="428853"/>
                </a:cubicBezTo>
                <a:cubicBezTo>
                  <a:pt x="272391" y="426263"/>
                  <a:pt x="270664" y="423519"/>
                  <a:pt x="268784" y="420624"/>
                </a:cubicBezTo>
                <a:cubicBezTo>
                  <a:pt x="264924" y="415950"/>
                  <a:pt x="261672" y="410667"/>
                  <a:pt x="259031" y="404774"/>
                </a:cubicBezTo>
                <a:close/>
                <a:moveTo>
                  <a:pt x="1110718" y="403555"/>
                </a:moveTo>
                <a:lnTo>
                  <a:pt x="1107061" y="413309"/>
                </a:lnTo>
                <a:lnTo>
                  <a:pt x="1104622" y="413309"/>
                </a:lnTo>
                <a:cubicBezTo>
                  <a:pt x="1103606" y="412953"/>
                  <a:pt x="1103200" y="412445"/>
                  <a:pt x="1103403" y="411785"/>
                </a:cubicBezTo>
                <a:cubicBezTo>
                  <a:pt x="1103606" y="411124"/>
                  <a:pt x="1103200" y="412445"/>
                  <a:pt x="1102184" y="415747"/>
                </a:cubicBezTo>
                <a:lnTo>
                  <a:pt x="1092430" y="437693"/>
                </a:lnTo>
                <a:cubicBezTo>
                  <a:pt x="1092506" y="438912"/>
                  <a:pt x="1092354" y="439826"/>
                  <a:pt x="1091973" y="440436"/>
                </a:cubicBezTo>
                <a:cubicBezTo>
                  <a:pt x="1091592" y="441045"/>
                  <a:pt x="1090525" y="441350"/>
                  <a:pt x="1088773" y="441350"/>
                </a:cubicBezTo>
                <a:cubicBezTo>
                  <a:pt x="1091465" y="441299"/>
                  <a:pt x="1092481" y="441401"/>
                  <a:pt x="1091821" y="441655"/>
                </a:cubicBezTo>
                <a:cubicBezTo>
                  <a:pt x="1091160" y="441909"/>
                  <a:pt x="1090957" y="442620"/>
                  <a:pt x="1091211" y="443789"/>
                </a:cubicBezTo>
                <a:cubicBezTo>
                  <a:pt x="1090144" y="447929"/>
                  <a:pt x="1089535" y="450621"/>
                  <a:pt x="1089382" y="451866"/>
                </a:cubicBezTo>
                <a:cubicBezTo>
                  <a:pt x="1089230" y="453110"/>
                  <a:pt x="1088620" y="453669"/>
                  <a:pt x="1087553" y="453542"/>
                </a:cubicBezTo>
                <a:lnTo>
                  <a:pt x="1086334" y="452323"/>
                </a:lnTo>
                <a:cubicBezTo>
                  <a:pt x="1085725" y="454863"/>
                  <a:pt x="1085115" y="457403"/>
                  <a:pt x="1084505" y="459943"/>
                </a:cubicBezTo>
                <a:cubicBezTo>
                  <a:pt x="1083896" y="462483"/>
                  <a:pt x="1083286" y="464413"/>
                  <a:pt x="1082677" y="465734"/>
                </a:cubicBezTo>
                <a:lnTo>
                  <a:pt x="1083824" y="467025"/>
                </a:lnTo>
                <a:lnTo>
                  <a:pt x="1081457" y="469392"/>
                </a:lnTo>
                <a:cubicBezTo>
                  <a:pt x="1081661" y="469595"/>
                  <a:pt x="1081254" y="469189"/>
                  <a:pt x="1080238" y="468173"/>
                </a:cubicBezTo>
                <a:cubicBezTo>
                  <a:pt x="1079832" y="471729"/>
                  <a:pt x="1077901" y="480161"/>
                  <a:pt x="1074447" y="493471"/>
                </a:cubicBezTo>
                <a:cubicBezTo>
                  <a:pt x="1070993" y="506781"/>
                  <a:pt x="1068453" y="514604"/>
                  <a:pt x="1066827" y="516941"/>
                </a:cubicBezTo>
                <a:lnTo>
                  <a:pt x="1065608" y="518160"/>
                </a:lnTo>
                <a:cubicBezTo>
                  <a:pt x="1067462" y="521538"/>
                  <a:pt x="1066802" y="527278"/>
                  <a:pt x="1063627" y="535381"/>
                </a:cubicBezTo>
                <a:cubicBezTo>
                  <a:pt x="1060452" y="543484"/>
                  <a:pt x="1058267" y="551967"/>
                  <a:pt x="1057073" y="560832"/>
                </a:cubicBezTo>
                <a:lnTo>
                  <a:pt x="1068046" y="524256"/>
                </a:lnTo>
                <a:cubicBezTo>
                  <a:pt x="1069265" y="518541"/>
                  <a:pt x="1070789" y="512292"/>
                  <a:pt x="1072618" y="505511"/>
                </a:cubicBezTo>
                <a:cubicBezTo>
                  <a:pt x="1074447" y="498729"/>
                  <a:pt x="1076581" y="492785"/>
                  <a:pt x="1079019" y="487680"/>
                </a:cubicBezTo>
                <a:cubicBezTo>
                  <a:pt x="1078232" y="498170"/>
                  <a:pt x="1077063" y="507060"/>
                  <a:pt x="1075514" y="514350"/>
                </a:cubicBezTo>
                <a:cubicBezTo>
                  <a:pt x="1073964" y="521640"/>
                  <a:pt x="1073101" y="526567"/>
                  <a:pt x="1072923" y="529133"/>
                </a:cubicBezTo>
                <a:cubicBezTo>
                  <a:pt x="1074676" y="525932"/>
                  <a:pt x="1076047" y="522275"/>
                  <a:pt x="1077038" y="518160"/>
                </a:cubicBezTo>
                <a:cubicBezTo>
                  <a:pt x="1078028" y="514045"/>
                  <a:pt x="1079095" y="510387"/>
                  <a:pt x="1080238" y="507187"/>
                </a:cubicBezTo>
                <a:cubicBezTo>
                  <a:pt x="1081457" y="503529"/>
                  <a:pt x="1082677" y="499872"/>
                  <a:pt x="1083896" y="496214"/>
                </a:cubicBezTo>
                <a:cubicBezTo>
                  <a:pt x="1084810" y="491439"/>
                  <a:pt x="1084810" y="489102"/>
                  <a:pt x="1083896" y="489204"/>
                </a:cubicBezTo>
                <a:cubicBezTo>
                  <a:pt x="1082981" y="489305"/>
                  <a:pt x="1082981" y="487578"/>
                  <a:pt x="1083896" y="484022"/>
                </a:cubicBezTo>
                <a:lnTo>
                  <a:pt x="1086051" y="485163"/>
                </a:lnTo>
                <a:lnTo>
                  <a:pt x="1086334" y="484022"/>
                </a:lnTo>
                <a:cubicBezTo>
                  <a:pt x="1088392" y="480923"/>
                  <a:pt x="1090982" y="473710"/>
                  <a:pt x="1094107" y="462381"/>
                </a:cubicBezTo>
                <a:cubicBezTo>
                  <a:pt x="1097231" y="451053"/>
                  <a:pt x="1099517" y="443230"/>
                  <a:pt x="1100965" y="438912"/>
                </a:cubicBezTo>
                <a:cubicBezTo>
                  <a:pt x="1098450" y="437312"/>
                  <a:pt x="1097688" y="436854"/>
                  <a:pt x="1098679" y="437540"/>
                </a:cubicBezTo>
                <a:cubicBezTo>
                  <a:pt x="1099669" y="438226"/>
                  <a:pt x="1099212" y="438683"/>
                  <a:pt x="1097307" y="438912"/>
                </a:cubicBezTo>
                <a:lnTo>
                  <a:pt x="1099745" y="434035"/>
                </a:lnTo>
                <a:cubicBezTo>
                  <a:pt x="1099796" y="434035"/>
                  <a:pt x="1099999" y="434035"/>
                  <a:pt x="1100355" y="434035"/>
                </a:cubicBezTo>
                <a:cubicBezTo>
                  <a:pt x="1100711" y="434035"/>
                  <a:pt x="1100914" y="434035"/>
                  <a:pt x="1100965" y="434035"/>
                </a:cubicBezTo>
                <a:cubicBezTo>
                  <a:pt x="1101904" y="434365"/>
                  <a:pt x="1102158" y="434924"/>
                  <a:pt x="1101727" y="435711"/>
                </a:cubicBezTo>
                <a:cubicBezTo>
                  <a:pt x="1101295" y="436499"/>
                  <a:pt x="1101854" y="435534"/>
                  <a:pt x="1103403" y="432816"/>
                </a:cubicBezTo>
                <a:cubicBezTo>
                  <a:pt x="1103505" y="432028"/>
                  <a:pt x="1103911" y="430555"/>
                  <a:pt x="1104622" y="428396"/>
                </a:cubicBezTo>
                <a:cubicBezTo>
                  <a:pt x="1105333" y="426237"/>
                  <a:pt x="1105740" y="424459"/>
                  <a:pt x="1105841" y="423062"/>
                </a:cubicBezTo>
                <a:cubicBezTo>
                  <a:pt x="1106578" y="420497"/>
                  <a:pt x="1107543" y="417398"/>
                  <a:pt x="1108737" y="413766"/>
                </a:cubicBezTo>
                <a:cubicBezTo>
                  <a:pt x="1109931" y="410134"/>
                  <a:pt x="1110591" y="406730"/>
                  <a:pt x="1110718" y="403555"/>
                </a:cubicBezTo>
                <a:close/>
                <a:moveTo>
                  <a:pt x="198071" y="402336"/>
                </a:moveTo>
                <a:cubicBezTo>
                  <a:pt x="199341" y="405714"/>
                  <a:pt x="200458" y="408102"/>
                  <a:pt x="201424" y="409499"/>
                </a:cubicBezTo>
                <a:cubicBezTo>
                  <a:pt x="202389" y="410896"/>
                  <a:pt x="202897" y="412978"/>
                  <a:pt x="202948" y="415747"/>
                </a:cubicBezTo>
                <a:cubicBezTo>
                  <a:pt x="200281" y="415264"/>
                  <a:pt x="198909" y="414706"/>
                  <a:pt x="198833" y="414071"/>
                </a:cubicBezTo>
                <a:cubicBezTo>
                  <a:pt x="198757" y="413436"/>
                  <a:pt x="197690" y="411962"/>
                  <a:pt x="195632" y="409651"/>
                </a:cubicBezTo>
                <a:lnTo>
                  <a:pt x="203330" y="420556"/>
                </a:lnTo>
                <a:lnTo>
                  <a:pt x="202948" y="418185"/>
                </a:lnTo>
                <a:cubicBezTo>
                  <a:pt x="204624" y="415899"/>
                  <a:pt x="205843" y="414680"/>
                  <a:pt x="206605" y="414528"/>
                </a:cubicBezTo>
                <a:lnTo>
                  <a:pt x="209044" y="420624"/>
                </a:lnTo>
                <a:cubicBezTo>
                  <a:pt x="209044" y="421640"/>
                  <a:pt x="209044" y="422046"/>
                  <a:pt x="209044" y="421843"/>
                </a:cubicBezTo>
                <a:lnTo>
                  <a:pt x="210007" y="424732"/>
                </a:lnTo>
                <a:lnTo>
                  <a:pt x="210606" y="424720"/>
                </a:lnTo>
                <a:cubicBezTo>
                  <a:pt x="211114" y="424237"/>
                  <a:pt x="211812" y="423278"/>
                  <a:pt x="212701" y="421843"/>
                </a:cubicBezTo>
                <a:cubicBezTo>
                  <a:pt x="209729" y="418668"/>
                  <a:pt x="207139" y="415264"/>
                  <a:pt x="204929" y="411632"/>
                </a:cubicBezTo>
                <a:cubicBezTo>
                  <a:pt x="202719" y="408000"/>
                  <a:pt x="200433" y="404901"/>
                  <a:pt x="198071" y="402336"/>
                </a:cubicBezTo>
                <a:close/>
                <a:moveTo>
                  <a:pt x="801918" y="402202"/>
                </a:moveTo>
                <a:cubicBezTo>
                  <a:pt x="801867" y="402583"/>
                  <a:pt x="801854" y="403441"/>
                  <a:pt x="801880" y="404774"/>
                </a:cubicBezTo>
                <a:cubicBezTo>
                  <a:pt x="802743" y="408051"/>
                  <a:pt x="803759" y="409118"/>
                  <a:pt x="804928" y="407975"/>
                </a:cubicBezTo>
                <a:cubicBezTo>
                  <a:pt x="806096" y="406832"/>
                  <a:pt x="805893" y="405765"/>
                  <a:pt x="804318" y="404774"/>
                </a:cubicBezTo>
                <a:cubicBezTo>
                  <a:pt x="803150" y="404393"/>
                  <a:pt x="802438" y="403631"/>
                  <a:pt x="802184" y="402488"/>
                </a:cubicBezTo>
                <a:cubicBezTo>
                  <a:pt x="802057" y="401917"/>
                  <a:pt x="801969" y="401821"/>
                  <a:pt x="801918" y="402202"/>
                </a:cubicBezTo>
                <a:close/>
                <a:moveTo>
                  <a:pt x="1826541" y="401117"/>
                </a:moveTo>
                <a:cubicBezTo>
                  <a:pt x="1827633" y="401167"/>
                  <a:pt x="1827887" y="401371"/>
                  <a:pt x="1827303" y="401726"/>
                </a:cubicBezTo>
                <a:cubicBezTo>
                  <a:pt x="1826719" y="402082"/>
                  <a:pt x="1826058" y="402285"/>
                  <a:pt x="1825322" y="402336"/>
                </a:cubicBezTo>
                <a:cubicBezTo>
                  <a:pt x="1824839" y="401752"/>
                  <a:pt x="1824890" y="401396"/>
                  <a:pt x="1825474" y="401269"/>
                </a:cubicBezTo>
                <a:cubicBezTo>
                  <a:pt x="1826058" y="401142"/>
                  <a:pt x="1826414" y="401091"/>
                  <a:pt x="1826541" y="401117"/>
                </a:cubicBezTo>
                <a:close/>
                <a:moveTo>
                  <a:pt x="1874090" y="398678"/>
                </a:moveTo>
                <a:cubicBezTo>
                  <a:pt x="1827760" y="398678"/>
                  <a:pt x="1781430" y="399897"/>
                  <a:pt x="1735101" y="402336"/>
                </a:cubicBezTo>
                <a:cubicBezTo>
                  <a:pt x="1738479" y="404444"/>
                  <a:pt x="1740562" y="405409"/>
                  <a:pt x="1741349" y="405231"/>
                </a:cubicBezTo>
                <a:cubicBezTo>
                  <a:pt x="1742137" y="405054"/>
                  <a:pt x="1743305" y="405714"/>
                  <a:pt x="1744854" y="407213"/>
                </a:cubicBezTo>
                <a:lnTo>
                  <a:pt x="1746074" y="408432"/>
                </a:lnTo>
                <a:cubicBezTo>
                  <a:pt x="1748817" y="408457"/>
                  <a:pt x="1750341" y="408406"/>
                  <a:pt x="1750646" y="408279"/>
                </a:cubicBezTo>
                <a:cubicBezTo>
                  <a:pt x="1750950" y="408152"/>
                  <a:pt x="1751865" y="407797"/>
                  <a:pt x="1753389" y="407213"/>
                </a:cubicBezTo>
                <a:cubicBezTo>
                  <a:pt x="1753541" y="407111"/>
                  <a:pt x="1754151" y="406705"/>
                  <a:pt x="1755218" y="405993"/>
                </a:cubicBezTo>
                <a:cubicBezTo>
                  <a:pt x="1756284" y="405282"/>
                  <a:pt x="1756894" y="404876"/>
                  <a:pt x="1757046" y="404774"/>
                </a:cubicBezTo>
                <a:cubicBezTo>
                  <a:pt x="1762203" y="402539"/>
                  <a:pt x="1765911" y="401828"/>
                  <a:pt x="1768172" y="402641"/>
                </a:cubicBezTo>
                <a:cubicBezTo>
                  <a:pt x="1770432" y="403453"/>
                  <a:pt x="1773226" y="404571"/>
                  <a:pt x="1776554" y="405993"/>
                </a:cubicBezTo>
                <a:lnTo>
                  <a:pt x="1989914" y="407213"/>
                </a:lnTo>
                <a:cubicBezTo>
                  <a:pt x="1997940" y="408635"/>
                  <a:pt x="2005966" y="411277"/>
                  <a:pt x="2013993" y="415137"/>
                </a:cubicBezTo>
                <a:cubicBezTo>
                  <a:pt x="2022019" y="418998"/>
                  <a:pt x="2029436" y="419201"/>
                  <a:pt x="2036243" y="415747"/>
                </a:cubicBezTo>
                <a:cubicBezTo>
                  <a:pt x="2032459" y="413867"/>
                  <a:pt x="2029665" y="412140"/>
                  <a:pt x="2027861" y="410565"/>
                </a:cubicBezTo>
                <a:cubicBezTo>
                  <a:pt x="2026058" y="408991"/>
                  <a:pt x="2022350" y="407873"/>
                  <a:pt x="2016736" y="407213"/>
                </a:cubicBezTo>
                <a:cubicBezTo>
                  <a:pt x="2017752" y="408229"/>
                  <a:pt x="2018158" y="408635"/>
                  <a:pt x="2017955" y="408432"/>
                </a:cubicBezTo>
                <a:cubicBezTo>
                  <a:pt x="2018768" y="410388"/>
                  <a:pt x="2019581" y="411048"/>
                  <a:pt x="2020394" y="410413"/>
                </a:cubicBezTo>
                <a:cubicBezTo>
                  <a:pt x="2021206" y="409778"/>
                  <a:pt x="2020800" y="410743"/>
                  <a:pt x="2019174" y="413309"/>
                </a:cubicBezTo>
                <a:cubicBezTo>
                  <a:pt x="2017447" y="410311"/>
                  <a:pt x="2016025" y="408076"/>
                  <a:pt x="2014907" y="406603"/>
                </a:cubicBezTo>
                <a:cubicBezTo>
                  <a:pt x="2013790" y="405130"/>
                  <a:pt x="2008710" y="404114"/>
                  <a:pt x="1999667" y="403555"/>
                </a:cubicBezTo>
                <a:lnTo>
                  <a:pt x="1998448" y="405993"/>
                </a:lnTo>
                <a:cubicBezTo>
                  <a:pt x="1993800" y="405409"/>
                  <a:pt x="1991209" y="404749"/>
                  <a:pt x="1990676" y="404012"/>
                </a:cubicBezTo>
                <a:cubicBezTo>
                  <a:pt x="1990142" y="403276"/>
                  <a:pt x="1982979" y="402310"/>
                  <a:pt x="1969187" y="401117"/>
                </a:cubicBezTo>
                <a:cubicBezTo>
                  <a:pt x="1966800" y="401117"/>
                  <a:pt x="1964565" y="401117"/>
                  <a:pt x="1962482" y="401117"/>
                </a:cubicBezTo>
                <a:cubicBezTo>
                  <a:pt x="1960399" y="401117"/>
                  <a:pt x="1958164" y="401117"/>
                  <a:pt x="1955776" y="401117"/>
                </a:cubicBezTo>
                <a:cubicBezTo>
                  <a:pt x="1953414" y="401066"/>
                  <a:pt x="1951128" y="400863"/>
                  <a:pt x="1948918" y="400507"/>
                </a:cubicBezTo>
                <a:cubicBezTo>
                  <a:pt x="1946708" y="400151"/>
                  <a:pt x="1944117" y="399948"/>
                  <a:pt x="1941146" y="399897"/>
                </a:cubicBezTo>
                <a:lnTo>
                  <a:pt x="1888720" y="398678"/>
                </a:lnTo>
                <a:cubicBezTo>
                  <a:pt x="1886967" y="398678"/>
                  <a:pt x="1884986" y="398678"/>
                  <a:pt x="1882776" y="398678"/>
                </a:cubicBezTo>
                <a:cubicBezTo>
                  <a:pt x="1880567" y="398678"/>
                  <a:pt x="1877671" y="398678"/>
                  <a:pt x="1874090" y="398678"/>
                </a:cubicBezTo>
                <a:close/>
                <a:moveTo>
                  <a:pt x="1219760" y="398373"/>
                </a:moveTo>
                <a:cubicBezTo>
                  <a:pt x="1220014" y="397916"/>
                  <a:pt x="1220344" y="397916"/>
                  <a:pt x="1220751" y="398373"/>
                </a:cubicBezTo>
                <a:cubicBezTo>
                  <a:pt x="1221564" y="399288"/>
                  <a:pt x="1221462" y="400202"/>
                  <a:pt x="1220446" y="401117"/>
                </a:cubicBezTo>
                <a:cubicBezTo>
                  <a:pt x="1220395" y="401498"/>
                  <a:pt x="1220192" y="402260"/>
                  <a:pt x="1219836" y="403403"/>
                </a:cubicBezTo>
                <a:cubicBezTo>
                  <a:pt x="1219481" y="404546"/>
                  <a:pt x="1219278" y="403784"/>
                  <a:pt x="1219227" y="401117"/>
                </a:cubicBezTo>
                <a:cubicBezTo>
                  <a:pt x="1219328" y="399745"/>
                  <a:pt x="1219506" y="398831"/>
                  <a:pt x="1219760" y="398373"/>
                </a:cubicBezTo>
                <a:close/>
                <a:moveTo>
                  <a:pt x="590958" y="397459"/>
                </a:moveTo>
                <a:cubicBezTo>
                  <a:pt x="591009" y="397992"/>
                  <a:pt x="591212" y="398145"/>
                  <a:pt x="591568" y="397916"/>
                </a:cubicBezTo>
                <a:cubicBezTo>
                  <a:pt x="591923" y="397688"/>
                  <a:pt x="592126" y="397535"/>
                  <a:pt x="592177" y="397459"/>
                </a:cubicBezTo>
                <a:close/>
                <a:moveTo>
                  <a:pt x="187098" y="397459"/>
                </a:moveTo>
                <a:lnTo>
                  <a:pt x="193194" y="405993"/>
                </a:lnTo>
                <a:cubicBezTo>
                  <a:pt x="192102" y="403199"/>
                  <a:pt x="191238" y="401472"/>
                  <a:pt x="190603" y="400812"/>
                </a:cubicBezTo>
                <a:cubicBezTo>
                  <a:pt x="189968" y="400151"/>
                  <a:pt x="188800" y="399034"/>
                  <a:pt x="187098" y="397459"/>
                </a:cubicBezTo>
                <a:close/>
                <a:moveTo>
                  <a:pt x="1467944" y="396240"/>
                </a:moveTo>
                <a:lnTo>
                  <a:pt x="1465505" y="407213"/>
                </a:lnTo>
                <a:cubicBezTo>
                  <a:pt x="1465124" y="410692"/>
                  <a:pt x="1464972" y="412877"/>
                  <a:pt x="1465048" y="413766"/>
                </a:cubicBezTo>
                <a:lnTo>
                  <a:pt x="1464505" y="414102"/>
                </a:lnTo>
                <a:lnTo>
                  <a:pt x="1464896" y="414223"/>
                </a:lnTo>
                <a:cubicBezTo>
                  <a:pt x="1466166" y="415595"/>
                  <a:pt x="1466369" y="416509"/>
                  <a:pt x="1465505" y="416966"/>
                </a:cubicBezTo>
                <a:lnTo>
                  <a:pt x="1464601" y="418904"/>
                </a:lnTo>
                <a:lnTo>
                  <a:pt x="1464286" y="416966"/>
                </a:lnTo>
                <a:lnTo>
                  <a:pt x="1463888" y="414484"/>
                </a:lnTo>
                <a:lnTo>
                  <a:pt x="1461848" y="415747"/>
                </a:lnTo>
                <a:cubicBezTo>
                  <a:pt x="1461873" y="412496"/>
                  <a:pt x="1462432" y="408940"/>
                  <a:pt x="1463524" y="405079"/>
                </a:cubicBezTo>
                <a:cubicBezTo>
                  <a:pt x="1464616" y="401218"/>
                  <a:pt x="1466090" y="398272"/>
                  <a:pt x="1467944" y="396240"/>
                </a:cubicBezTo>
                <a:close/>
                <a:moveTo>
                  <a:pt x="806242" y="395040"/>
                </a:moveTo>
                <a:cubicBezTo>
                  <a:pt x="806318" y="394964"/>
                  <a:pt x="806490" y="395364"/>
                  <a:pt x="806756" y="396240"/>
                </a:cubicBezTo>
                <a:cubicBezTo>
                  <a:pt x="806680" y="398602"/>
                  <a:pt x="806528" y="398754"/>
                  <a:pt x="806299" y="396697"/>
                </a:cubicBezTo>
                <a:cubicBezTo>
                  <a:pt x="806185" y="395668"/>
                  <a:pt x="806166" y="395116"/>
                  <a:pt x="806242" y="395040"/>
                </a:cubicBezTo>
                <a:close/>
                <a:moveTo>
                  <a:pt x="1079933" y="393344"/>
                </a:moveTo>
                <a:cubicBezTo>
                  <a:pt x="1079121" y="393116"/>
                  <a:pt x="1079222" y="393268"/>
                  <a:pt x="1080238" y="393801"/>
                </a:cubicBezTo>
                <a:lnTo>
                  <a:pt x="1081457" y="393801"/>
                </a:lnTo>
                <a:cubicBezTo>
                  <a:pt x="1081254" y="393725"/>
                  <a:pt x="1080746" y="393573"/>
                  <a:pt x="1079933" y="393344"/>
                </a:cubicBezTo>
                <a:close/>
                <a:moveTo>
                  <a:pt x="2015517" y="392582"/>
                </a:moveTo>
                <a:cubicBezTo>
                  <a:pt x="2016660" y="393217"/>
                  <a:pt x="2017727" y="393776"/>
                  <a:pt x="2018717" y="394259"/>
                </a:cubicBezTo>
                <a:cubicBezTo>
                  <a:pt x="2019708" y="394741"/>
                  <a:pt x="2021080" y="394995"/>
                  <a:pt x="2022832" y="395021"/>
                </a:cubicBezTo>
                <a:close/>
                <a:moveTo>
                  <a:pt x="1992352" y="392582"/>
                </a:moveTo>
                <a:cubicBezTo>
                  <a:pt x="1993292" y="393065"/>
                  <a:pt x="1993851" y="393319"/>
                  <a:pt x="1994028" y="393344"/>
                </a:cubicBezTo>
                <a:cubicBezTo>
                  <a:pt x="1994206" y="393370"/>
                  <a:pt x="1995679" y="393928"/>
                  <a:pt x="1998448" y="395021"/>
                </a:cubicBezTo>
                <a:lnTo>
                  <a:pt x="2013078" y="398678"/>
                </a:lnTo>
                <a:lnTo>
                  <a:pt x="2004544" y="393801"/>
                </a:lnTo>
                <a:cubicBezTo>
                  <a:pt x="2002284" y="393217"/>
                  <a:pt x="2000404" y="392862"/>
                  <a:pt x="1998905" y="392735"/>
                </a:cubicBezTo>
                <a:cubicBezTo>
                  <a:pt x="1997407" y="392608"/>
                  <a:pt x="1995222" y="392557"/>
                  <a:pt x="1992352" y="392582"/>
                </a:cubicBezTo>
                <a:close/>
                <a:moveTo>
                  <a:pt x="1365531" y="392582"/>
                </a:moveTo>
                <a:cubicBezTo>
                  <a:pt x="1364820" y="396214"/>
                  <a:pt x="1363499" y="399618"/>
                  <a:pt x="1361568" y="402793"/>
                </a:cubicBezTo>
                <a:cubicBezTo>
                  <a:pt x="1359638" y="405968"/>
                  <a:pt x="1357708" y="409067"/>
                  <a:pt x="1355777" y="412089"/>
                </a:cubicBezTo>
                <a:lnTo>
                  <a:pt x="1350900" y="416966"/>
                </a:lnTo>
                <a:cubicBezTo>
                  <a:pt x="1351536" y="414096"/>
                  <a:pt x="1352399" y="411912"/>
                  <a:pt x="1353491" y="410413"/>
                </a:cubicBezTo>
                <a:cubicBezTo>
                  <a:pt x="1354584" y="408914"/>
                  <a:pt x="1355752" y="407035"/>
                  <a:pt x="1356996" y="404774"/>
                </a:cubicBezTo>
                <a:close/>
                <a:moveTo>
                  <a:pt x="1814654" y="392430"/>
                </a:moveTo>
                <a:cubicBezTo>
                  <a:pt x="1813130" y="393116"/>
                  <a:pt x="1810996" y="393573"/>
                  <a:pt x="1808253" y="393801"/>
                </a:cubicBezTo>
                <a:lnTo>
                  <a:pt x="1822883" y="393801"/>
                </a:lnTo>
                <a:cubicBezTo>
                  <a:pt x="1818921" y="392201"/>
                  <a:pt x="1816178" y="391744"/>
                  <a:pt x="1814654" y="392430"/>
                </a:cubicBezTo>
                <a:close/>
                <a:moveTo>
                  <a:pt x="633306" y="391744"/>
                </a:moveTo>
                <a:cubicBezTo>
                  <a:pt x="633332" y="391439"/>
                  <a:pt x="633490" y="391515"/>
                  <a:pt x="633782" y="391973"/>
                </a:cubicBezTo>
                <a:cubicBezTo>
                  <a:pt x="634367" y="392887"/>
                  <a:pt x="634722" y="393497"/>
                  <a:pt x="634849" y="393801"/>
                </a:cubicBezTo>
                <a:cubicBezTo>
                  <a:pt x="635332" y="394030"/>
                  <a:pt x="635281" y="394487"/>
                  <a:pt x="634697" y="395173"/>
                </a:cubicBezTo>
                <a:cubicBezTo>
                  <a:pt x="634113" y="395859"/>
                  <a:pt x="633757" y="395402"/>
                  <a:pt x="633630" y="393801"/>
                </a:cubicBezTo>
                <a:cubicBezTo>
                  <a:pt x="633389" y="392735"/>
                  <a:pt x="633281" y="392049"/>
                  <a:pt x="633306" y="391744"/>
                </a:cubicBezTo>
                <a:close/>
                <a:moveTo>
                  <a:pt x="1231419" y="391363"/>
                </a:moveTo>
                <a:lnTo>
                  <a:pt x="1231419" y="397459"/>
                </a:lnTo>
                <a:cubicBezTo>
                  <a:pt x="1230352" y="395681"/>
                  <a:pt x="1230047" y="394360"/>
                  <a:pt x="1230504" y="393497"/>
                </a:cubicBezTo>
                <a:cubicBezTo>
                  <a:pt x="1230962" y="392633"/>
                  <a:pt x="1231266" y="391922"/>
                  <a:pt x="1231419" y="391363"/>
                </a:cubicBezTo>
                <a:close/>
                <a:moveTo>
                  <a:pt x="1855040" y="389991"/>
                </a:moveTo>
                <a:cubicBezTo>
                  <a:pt x="1842467" y="390474"/>
                  <a:pt x="1833780" y="391338"/>
                  <a:pt x="1828979" y="392582"/>
                </a:cubicBezTo>
                <a:cubicBezTo>
                  <a:pt x="1833704" y="392557"/>
                  <a:pt x="1843152" y="392303"/>
                  <a:pt x="1857326" y="391820"/>
                </a:cubicBezTo>
                <a:cubicBezTo>
                  <a:pt x="1871499" y="391338"/>
                  <a:pt x="1880338" y="390779"/>
                  <a:pt x="1883843" y="390144"/>
                </a:cubicBezTo>
                <a:cubicBezTo>
                  <a:pt x="1877214" y="389560"/>
                  <a:pt x="1867613" y="389509"/>
                  <a:pt x="1855040" y="389991"/>
                </a:cubicBezTo>
                <a:close/>
                <a:moveTo>
                  <a:pt x="208663" y="389706"/>
                </a:moveTo>
                <a:cubicBezTo>
                  <a:pt x="206885" y="389071"/>
                  <a:pt x="204573" y="389217"/>
                  <a:pt x="201728" y="390144"/>
                </a:cubicBezTo>
                <a:cubicBezTo>
                  <a:pt x="201652" y="390626"/>
                  <a:pt x="201500" y="391185"/>
                  <a:pt x="201271" y="391820"/>
                </a:cubicBezTo>
                <a:cubicBezTo>
                  <a:pt x="201043" y="392455"/>
                  <a:pt x="201195" y="393928"/>
                  <a:pt x="201728" y="396240"/>
                </a:cubicBezTo>
                <a:lnTo>
                  <a:pt x="212701" y="409651"/>
                </a:lnTo>
                <a:cubicBezTo>
                  <a:pt x="212498" y="409448"/>
                  <a:pt x="212904" y="409854"/>
                  <a:pt x="213920" y="410870"/>
                </a:cubicBezTo>
                <a:cubicBezTo>
                  <a:pt x="213870" y="409118"/>
                  <a:pt x="213666" y="407746"/>
                  <a:pt x="213311" y="406755"/>
                </a:cubicBezTo>
                <a:cubicBezTo>
                  <a:pt x="212955" y="405765"/>
                  <a:pt x="212752" y="404698"/>
                  <a:pt x="212701" y="403555"/>
                </a:cubicBezTo>
                <a:cubicBezTo>
                  <a:pt x="218238" y="410972"/>
                  <a:pt x="220880" y="415341"/>
                  <a:pt x="220626" y="416661"/>
                </a:cubicBezTo>
                <a:cubicBezTo>
                  <a:pt x="220372" y="417982"/>
                  <a:pt x="224233" y="422961"/>
                  <a:pt x="232208" y="431597"/>
                </a:cubicBezTo>
                <a:cubicBezTo>
                  <a:pt x="234418" y="434492"/>
                  <a:pt x="235790" y="436626"/>
                  <a:pt x="236323" y="437997"/>
                </a:cubicBezTo>
                <a:cubicBezTo>
                  <a:pt x="236857" y="439369"/>
                  <a:pt x="237923" y="440893"/>
                  <a:pt x="239524" y="442569"/>
                </a:cubicBezTo>
                <a:cubicBezTo>
                  <a:pt x="240641" y="444678"/>
                  <a:pt x="241759" y="445948"/>
                  <a:pt x="242876" y="446379"/>
                </a:cubicBezTo>
                <a:cubicBezTo>
                  <a:pt x="243994" y="446811"/>
                  <a:pt x="245721" y="448386"/>
                  <a:pt x="248058" y="451104"/>
                </a:cubicBezTo>
                <a:cubicBezTo>
                  <a:pt x="261469" y="472211"/>
                  <a:pt x="273052" y="493395"/>
                  <a:pt x="282805" y="514655"/>
                </a:cubicBezTo>
                <a:cubicBezTo>
                  <a:pt x="292559" y="535914"/>
                  <a:pt x="296826" y="562280"/>
                  <a:pt x="295607" y="593750"/>
                </a:cubicBezTo>
                <a:cubicBezTo>
                  <a:pt x="297842" y="590880"/>
                  <a:pt x="299163" y="589000"/>
                  <a:pt x="299569" y="588111"/>
                </a:cubicBezTo>
                <a:cubicBezTo>
                  <a:pt x="299976" y="587222"/>
                  <a:pt x="300687" y="586257"/>
                  <a:pt x="301703" y="585216"/>
                </a:cubicBezTo>
                <a:lnTo>
                  <a:pt x="302922" y="583997"/>
                </a:lnTo>
                <a:cubicBezTo>
                  <a:pt x="303328" y="579044"/>
                  <a:pt x="302820" y="575538"/>
                  <a:pt x="301398" y="573481"/>
                </a:cubicBezTo>
                <a:cubicBezTo>
                  <a:pt x="299976" y="571424"/>
                  <a:pt x="298858" y="567614"/>
                  <a:pt x="298045" y="562051"/>
                </a:cubicBezTo>
                <a:lnTo>
                  <a:pt x="300484" y="558393"/>
                </a:lnTo>
                <a:cubicBezTo>
                  <a:pt x="300890" y="556057"/>
                  <a:pt x="300382" y="552196"/>
                  <a:pt x="298960" y="546811"/>
                </a:cubicBezTo>
                <a:cubicBezTo>
                  <a:pt x="297537" y="541426"/>
                  <a:pt x="296420" y="537565"/>
                  <a:pt x="295607" y="535229"/>
                </a:cubicBezTo>
                <a:cubicBezTo>
                  <a:pt x="290578" y="518617"/>
                  <a:pt x="283872" y="502463"/>
                  <a:pt x="275490" y="486765"/>
                </a:cubicBezTo>
                <a:cubicBezTo>
                  <a:pt x="267108" y="471068"/>
                  <a:pt x="257964" y="456743"/>
                  <a:pt x="248058" y="443789"/>
                </a:cubicBezTo>
                <a:lnTo>
                  <a:pt x="217578" y="405993"/>
                </a:lnTo>
                <a:cubicBezTo>
                  <a:pt x="215546" y="402361"/>
                  <a:pt x="213819" y="398348"/>
                  <a:pt x="212396" y="393954"/>
                </a:cubicBezTo>
                <a:cubicBezTo>
                  <a:pt x="211685" y="391757"/>
                  <a:pt x="210441" y="390341"/>
                  <a:pt x="208663" y="389706"/>
                </a:cubicBezTo>
                <a:close/>
                <a:moveTo>
                  <a:pt x="1992352" y="387705"/>
                </a:moveTo>
                <a:cubicBezTo>
                  <a:pt x="1993927" y="388391"/>
                  <a:pt x="1996873" y="389153"/>
                  <a:pt x="2001191" y="389991"/>
                </a:cubicBezTo>
                <a:cubicBezTo>
                  <a:pt x="2005509" y="390830"/>
                  <a:pt x="2009065" y="391287"/>
                  <a:pt x="2011859" y="391363"/>
                </a:cubicBezTo>
                <a:cubicBezTo>
                  <a:pt x="2005966" y="388925"/>
                  <a:pt x="1999464" y="387705"/>
                  <a:pt x="1992352" y="387705"/>
                </a:cubicBezTo>
                <a:close/>
                <a:moveTo>
                  <a:pt x="245620" y="386486"/>
                </a:moveTo>
                <a:cubicBezTo>
                  <a:pt x="245670" y="386461"/>
                  <a:pt x="245874" y="386512"/>
                  <a:pt x="246229" y="386639"/>
                </a:cubicBezTo>
                <a:cubicBezTo>
                  <a:pt x="246585" y="386766"/>
                  <a:pt x="246788" y="387121"/>
                  <a:pt x="246839" y="387705"/>
                </a:cubicBezTo>
                <a:cubicBezTo>
                  <a:pt x="247855" y="389255"/>
                  <a:pt x="247956" y="389509"/>
                  <a:pt x="247144" y="388467"/>
                </a:cubicBezTo>
                <a:cubicBezTo>
                  <a:pt x="246331" y="387426"/>
                  <a:pt x="245823" y="386766"/>
                  <a:pt x="245620" y="386486"/>
                </a:cubicBezTo>
                <a:close/>
                <a:moveTo>
                  <a:pt x="1923620" y="386181"/>
                </a:moveTo>
                <a:cubicBezTo>
                  <a:pt x="1922172" y="386537"/>
                  <a:pt x="1921105" y="387045"/>
                  <a:pt x="1920419" y="387705"/>
                </a:cubicBezTo>
                <a:lnTo>
                  <a:pt x="1935050" y="390144"/>
                </a:lnTo>
                <a:cubicBezTo>
                  <a:pt x="1934592" y="388925"/>
                  <a:pt x="1933983" y="388010"/>
                  <a:pt x="1933221" y="387401"/>
                </a:cubicBezTo>
                <a:cubicBezTo>
                  <a:pt x="1932459" y="386791"/>
                  <a:pt x="1930630" y="386486"/>
                  <a:pt x="1927734" y="386486"/>
                </a:cubicBezTo>
                <a:cubicBezTo>
                  <a:pt x="1926439" y="385927"/>
                  <a:pt x="1925067" y="385826"/>
                  <a:pt x="1923620" y="386181"/>
                </a:cubicBezTo>
                <a:close/>
                <a:moveTo>
                  <a:pt x="1946022" y="385267"/>
                </a:moveTo>
                <a:cubicBezTo>
                  <a:pt x="1942238" y="385826"/>
                  <a:pt x="1940663" y="386232"/>
                  <a:pt x="1941298" y="386486"/>
                </a:cubicBezTo>
                <a:cubicBezTo>
                  <a:pt x="1941933" y="386740"/>
                  <a:pt x="1941882" y="387147"/>
                  <a:pt x="1941146" y="387705"/>
                </a:cubicBezTo>
                <a:cubicBezTo>
                  <a:pt x="1942695" y="390423"/>
                  <a:pt x="1943559" y="391388"/>
                  <a:pt x="1943736" y="390601"/>
                </a:cubicBezTo>
                <a:cubicBezTo>
                  <a:pt x="1943914" y="389814"/>
                  <a:pt x="1945083" y="389255"/>
                  <a:pt x="1947242" y="388925"/>
                </a:cubicBezTo>
                <a:cubicBezTo>
                  <a:pt x="1948461" y="389128"/>
                  <a:pt x="1952118" y="389941"/>
                  <a:pt x="1958214" y="391363"/>
                </a:cubicBezTo>
                <a:cubicBezTo>
                  <a:pt x="1956868" y="389509"/>
                  <a:pt x="1954988" y="388036"/>
                  <a:pt x="1952576" y="386943"/>
                </a:cubicBezTo>
                <a:cubicBezTo>
                  <a:pt x="1950163" y="385851"/>
                  <a:pt x="1947978" y="385292"/>
                  <a:pt x="1946022" y="385267"/>
                </a:cubicBezTo>
                <a:close/>
                <a:moveTo>
                  <a:pt x="1356996" y="385267"/>
                </a:moveTo>
                <a:cubicBezTo>
                  <a:pt x="1358317" y="386080"/>
                  <a:pt x="1358724" y="386893"/>
                  <a:pt x="1358216" y="387705"/>
                </a:cubicBezTo>
                <a:cubicBezTo>
                  <a:pt x="1357708" y="388518"/>
                  <a:pt x="1355676" y="391769"/>
                  <a:pt x="1352120" y="397459"/>
                </a:cubicBezTo>
                <a:lnTo>
                  <a:pt x="1335051" y="426720"/>
                </a:lnTo>
                <a:cubicBezTo>
                  <a:pt x="1335000" y="426821"/>
                  <a:pt x="1334797" y="427228"/>
                  <a:pt x="1334441" y="427939"/>
                </a:cubicBezTo>
                <a:cubicBezTo>
                  <a:pt x="1334086" y="428650"/>
                  <a:pt x="1333882" y="429057"/>
                  <a:pt x="1333832" y="429158"/>
                </a:cubicBezTo>
                <a:cubicBezTo>
                  <a:pt x="1333781" y="429209"/>
                  <a:pt x="1333578" y="429412"/>
                  <a:pt x="1333222" y="429768"/>
                </a:cubicBezTo>
                <a:cubicBezTo>
                  <a:pt x="1332866" y="430123"/>
                  <a:pt x="1332663" y="430327"/>
                  <a:pt x="1332612" y="430377"/>
                </a:cubicBezTo>
                <a:cubicBezTo>
                  <a:pt x="1332562" y="430428"/>
                  <a:pt x="1332358" y="430631"/>
                  <a:pt x="1332003" y="430987"/>
                </a:cubicBezTo>
                <a:cubicBezTo>
                  <a:pt x="1331647" y="431343"/>
                  <a:pt x="1331444" y="431546"/>
                  <a:pt x="1331393" y="431597"/>
                </a:cubicBezTo>
                <a:cubicBezTo>
                  <a:pt x="1332816" y="428269"/>
                  <a:pt x="1334848" y="424256"/>
                  <a:pt x="1337489" y="419557"/>
                </a:cubicBezTo>
                <a:cubicBezTo>
                  <a:pt x="1340131" y="414858"/>
                  <a:pt x="1342163" y="411150"/>
                  <a:pt x="1343585" y="408432"/>
                </a:cubicBezTo>
                <a:cubicBezTo>
                  <a:pt x="1345592" y="405257"/>
                  <a:pt x="1347979" y="401548"/>
                  <a:pt x="1350748" y="397307"/>
                </a:cubicBezTo>
                <a:cubicBezTo>
                  <a:pt x="1353517" y="393065"/>
                  <a:pt x="1355599" y="389052"/>
                  <a:pt x="1356996" y="385267"/>
                </a:cubicBezTo>
                <a:close/>
                <a:moveTo>
                  <a:pt x="1967968" y="384048"/>
                </a:moveTo>
                <a:lnTo>
                  <a:pt x="1963091" y="388925"/>
                </a:lnTo>
                <a:cubicBezTo>
                  <a:pt x="1966342" y="390322"/>
                  <a:pt x="1970203" y="391490"/>
                  <a:pt x="1974674" y="392430"/>
                </a:cubicBezTo>
                <a:cubicBezTo>
                  <a:pt x="1979144" y="393370"/>
                  <a:pt x="1983005" y="393014"/>
                  <a:pt x="1986256" y="391363"/>
                </a:cubicBezTo>
                <a:cubicBezTo>
                  <a:pt x="1979627" y="387070"/>
                  <a:pt x="1976731" y="385292"/>
                  <a:pt x="1977569" y="386029"/>
                </a:cubicBezTo>
                <a:cubicBezTo>
                  <a:pt x="1978408" y="386766"/>
                  <a:pt x="1978865" y="386512"/>
                  <a:pt x="1978941" y="385267"/>
                </a:cubicBezTo>
                <a:close/>
                <a:moveTo>
                  <a:pt x="1235076" y="384048"/>
                </a:moveTo>
                <a:cubicBezTo>
                  <a:pt x="1235153" y="383108"/>
                  <a:pt x="1235305" y="383159"/>
                  <a:pt x="1235534" y="384200"/>
                </a:cubicBezTo>
                <a:cubicBezTo>
                  <a:pt x="1235762" y="385242"/>
                  <a:pt x="1235610" y="385597"/>
                  <a:pt x="1235076" y="385267"/>
                </a:cubicBezTo>
                <a:close/>
                <a:moveTo>
                  <a:pt x="1224104" y="384048"/>
                </a:moveTo>
                <a:cubicBezTo>
                  <a:pt x="1224662" y="385013"/>
                  <a:pt x="1225069" y="385521"/>
                  <a:pt x="1225323" y="385572"/>
                </a:cubicBezTo>
                <a:cubicBezTo>
                  <a:pt x="1225577" y="385623"/>
                  <a:pt x="1225983" y="386740"/>
                  <a:pt x="1226542" y="388925"/>
                </a:cubicBezTo>
                <a:lnTo>
                  <a:pt x="1228980" y="408432"/>
                </a:lnTo>
                <a:cubicBezTo>
                  <a:pt x="1227355" y="407517"/>
                  <a:pt x="1226644" y="407213"/>
                  <a:pt x="1226847" y="407517"/>
                </a:cubicBezTo>
                <a:cubicBezTo>
                  <a:pt x="1227050" y="407822"/>
                  <a:pt x="1226948" y="406908"/>
                  <a:pt x="1226542" y="404774"/>
                </a:cubicBezTo>
                <a:cubicBezTo>
                  <a:pt x="1225958" y="404520"/>
                  <a:pt x="1225602" y="403504"/>
                  <a:pt x="1225475" y="401726"/>
                </a:cubicBezTo>
                <a:cubicBezTo>
                  <a:pt x="1225348" y="399948"/>
                  <a:pt x="1225298" y="398932"/>
                  <a:pt x="1225323" y="398678"/>
                </a:cubicBezTo>
                <a:cubicBezTo>
                  <a:pt x="1224307" y="393801"/>
                  <a:pt x="1223900" y="388925"/>
                  <a:pt x="1224104" y="384048"/>
                </a:cubicBezTo>
                <a:close/>
                <a:moveTo>
                  <a:pt x="820168" y="384048"/>
                </a:moveTo>
                <a:cubicBezTo>
                  <a:pt x="820422" y="385089"/>
                  <a:pt x="820523" y="386054"/>
                  <a:pt x="820472" y="386943"/>
                </a:cubicBezTo>
                <a:cubicBezTo>
                  <a:pt x="820422" y="387832"/>
                  <a:pt x="818694" y="389712"/>
                  <a:pt x="815291" y="392582"/>
                </a:cubicBezTo>
                <a:cubicBezTo>
                  <a:pt x="815621" y="390118"/>
                  <a:pt x="815570" y="389255"/>
                  <a:pt x="815138" y="389991"/>
                </a:cubicBezTo>
                <a:cubicBezTo>
                  <a:pt x="814707" y="390728"/>
                  <a:pt x="815570" y="389560"/>
                  <a:pt x="817729" y="386486"/>
                </a:cubicBezTo>
                <a:cubicBezTo>
                  <a:pt x="817729" y="386689"/>
                  <a:pt x="817729" y="386283"/>
                  <a:pt x="817729" y="385267"/>
                </a:cubicBezTo>
                <a:close/>
                <a:moveTo>
                  <a:pt x="1855592" y="383591"/>
                </a:moveTo>
                <a:cubicBezTo>
                  <a:pt x="1848506" y="384200"/>
                  <a:pt x="1841666" y="385572"/>
                  <a:pt x="1835075" y="387705"/>
                </a:cubicBezTo>
                <a:cubicBezTo>
                  <a:pt x="1839012" y="389585"/>
                  <a:pt x="1846683" y="389788"/>
                  <a:pt x="1858088" y="388315"/>
                </a:cubicBezTo>
                <a:cubicBezTo>
                  <a:pt x="1869492" y="386842"/>
                  <a:pt x="1879297" y="387045"/>
                  <a:pt x="1887501" y="388925"/>
                </a:cubicBezTo>
                <a:cubicBezTo>
                  <a:pt x="1889126" y="390042"/>
                  <a:pt x="1890447" y="390550"/>
                  <a:pt x="1891463" y="390449"/>
                </a:cubicBezTo>
                <a:cubicBezTo>
                  <a:pt x="1892479" y="390347"/>
                  <a:pt x="1894410" y="390245"/>
                  <a:pt x="1897254" y="390144"/>
                </a:cubicBezTo>
                <a:cubicBezTo>
                  <a:pt x="1900404" y="390245"/>
                  <a:pt x="1903858" y="390347"/>
                  <a:pt x="1907618" y="390449"/>
                </a:cubicBezTo>
                <a:cubicBezTo>
                  <a:pt x="1911377" y="390550"/>
                  <a:pt x="1914831" y="390042"/>
                  <a:pt x="1917981" y="388925"/>
                </a:cubicBezTo>
                <a:cubicBezTo>
                  <a:pt x="1918336" y="388874"/>
                  <a:pt x="1918235" y="388671"/>
                  <a:pt x="1917676" y="388315"/>
                </a:cubicBezTo>
                <a:cubicBezTo>
                  <a:pt x="1917117" y="387959"/>
                  <a:pt x="1913968" y="387756"/>
                  <a:pt x="1908227" y="387705"/>
                </a:cubicBezTo>
                <a:cubicBezTo>
                  <a:pt x="1902970" y="387096"/>
                  <a:pt x="1892759" y="385877"/>
                  <a:pt x="1877595" y="384048"/>
                </a:cubicBezTo>
                <a:cubicBezTo>
                  <a:pt x="1870013" y="383133"/>
                  <a:pt x="1862679" y="382981"/>
                  <a:pt x="1855592" y="383591"/>
                </a:cubicBezTo>
                <a:close/>
                <a:moveTo>
                  <a:pt x="930067" y="382143"/>
                </a:moveTo>
                <a:cubicBezTo>
                  <a:pt x="930143" y="382295"/>
                  <a:pt x="930239" y="382829"/>
                  <a:pt x="930353" y="383743"/>
                </a:cubicBezTo>
                <a:cubicBezTo>
                  <a:pt x="930581" y="385572"/>
                  <a:pt x="930429" y="385267"/>
                  <a:pt x="929896" y="382829"/>
                </a:cubicBezTo>
                <a:cubicBezTo>
                  <a:pt x="929934" y="382219"/>
                  <a:pt x="929991" y="381990"/>
                  <a:pt x="930067" y="382143"/>
                </a:cubicBezTo>
                <a:close/>
                <a:moveTo>
                  <a:pt x="219864" y="381457"/>
                </a:moveTo>
                <a:cubicBezTo>
                  <a:pt x="219940" y="381330"/>
                  <a:pt x="219178" y="382194"/>
                  <a:pt x="217578" y="384048"/>
                </a:cubicBezTo>
                <a:lnTo>
                  <a:pt x="222455" y="388925"/>
                </a:lnTo>
                <a:cubicBezTo>
                  <a:pt x="223014" y="389458"/>
                  <a:pt x="223420" y="389915"/>
                  <a:pt x="223674" y="390296"/>
                </a:cubicBezTo>
                <a:cubicBezTo>
                  <a:pt x="223928" y="390677"/>
                  <a:pt x="224334" y="391439"/>
                  <a:pt x="224893" y="392582"/>
                </a:cubicBezTo>
                <a:lnTo>
                  <a:pt x="221236" y="385267"/>
                </a:lnTo>
                <a:cubicBezTo>
                  <a:pt x="220245" y="382854"/>
                  <a:pt x="219788" y="381584"/>
                  <a:pt x="219864" y="381457"/>
                </a:cubicBezTo>
                <a:close/>
                <a:moveTo>
                  <a:pt x="1870280" y="381305"/>
                </a:moveTo>
                <a:cubicBezTo>
                  <a:pt x="1869238" y="381203"/>
                  <a:pt x="1867663" y="381711"/>
                  <a:pt x="1865555" y="382829"/>
                </a:cubicBezTo>
                <a:lnTo>
                  <a:pt x="1943584" y="384048"/>
                </a:lnTo>
                <a:cubicBezTo>
                  <a:pt x="1942848" y="382956"/>
                  <a:pt x="1942797" y="382397"/>
                  <a:pt x="1943432" y="382371"/>
                </a:cubicBezTo>
                <a:cubicBezTo>
                  <a:pt x="1944067" y="382346"/>
                  <a:pt x="1942492" y="382092"/>
                  <a:pt x="1938707" y="381609"/>
                </a:cubicBezTo>
                <a:cubicBezTo>
                  <a:pt x="1937945" y="381609"/>
                  <a:pt x="1936726" y="381609"/>
                  <a:pt x="1935050" y="381609"/>
                </a:cubicBezTo>
                <a:cubicBezTo>
                  <a:pt x="1933373" y="381609"/>
                  <a:pt x="1932154" y="381609"/>
                  <a:pt x="1931392" y="381609"/>
                </a:cubicBezTo>
                <a:lnTo>
                  <a:pt x="1877747" y="381609"/>
                </a:lnTo>
                <a:cubicBezTo>
                  <a:pt x="1873810" y="381508"/>
                  <a:pt x="1871321" y="381406"/>
                  <a:pt x="1870280" y="381305"/>
                </a:cubicBezTo>
                <a:close/>
                <a:moveTo>
                  <a:pt x="810719" y="380085"/>
                </a:moveTo>
                <a:cubicBezTo>
                  <a:pt x="811176" y="380187"/>
                  <a:pt x="811481" y="380289"/>
                  <a:pt x="811633" y="380390"/>
                </a:cubicBezTo>
                <a:cubicBezTo>
                  <a:pt x="811709" y="379984"/>
                  <a:pt x="811862" y="380187"/>
                  <a:pt x="812090" y="381000"/>
                </a:cubicBezTo>
                <a:cubicBezTo>
                  <a:pt x="812319" y="381813"/>
                  <a:pt x="812167" y="382016"/>
                  <a:pt x="811633" y="381609"/>
                </a:cubicBezTo>
                <a:cubicBezTo>
                  <a:pt x="810566" y="380492"/>
                  <a:pt x="810262" y="379984"/>
                  <a:pt x="810719" y="380085"/>
                </a:cubicBezTo>
                <a:close/>
                <a:moveTo>
                  <a:pt x="1152171" y="379171"/>
                </a:moveTo>
                <a:lnTo>
                  <a:pt x="1152171" y="387705"/>
                </a:lnTo>
                <a:cubicBezTo>
                  <a:pt x="1153390" y="385597"/>
                  <a:pt x="1154000" y="384327"/>
                  <a:pt x="1154000" y="383895"/>
                </a:cubicBezTo>
                <a:cubicBezTo>
                  <a:pt x="1154000" y="383464"/>
                  <a:pt x="1153390" y="381889"/>
                  <a:pt x="1152171" y="379171"/>
                </a:cubicBezTo>
                <a:close/>
                <a:moveTo>
                  <a:pt x="1281406" y="377952"/>
                </a:moveTo>
                <a:cubicBezTo>
                  <a:pt x="1281127" y="377926"/>
                  <a:pt x="1280466" y="377977"/>
                  <a:pt x="1279425" y="378104"/>
                </a:cubicBezTo>
                <a:cubicBezTo>
                  <a:pt x="1278384" y="378231"/>
                  <a:pt x="1278637" y="378587"/>
                  <a:pt x="1280187" y="379171"/>
                </a:cubicBezTo>
                <a:cubicBezTo>
                  <a:pt x="1280847" y="379577"/>
                  <a:pt x="1281355" y="379374"/>
                  <a:pt x="1281711" y="378561"/>
                </a:cubicBezTo>
                <a:cubicBezTo>
                  <a:pt x="1282066" y="377749"/>
                  <a:pt x="1281965" y="377545"/>
                  <a:pt x="1281406" y="377952"/>
                </a:cubicBezTo>
                <a:close/>
                <a:moveTo>
                  <a:pt x="1226542" y="377952"/>
                </a:moveTo>
                <a:cubicBezTo>
                  <a:pt x="1227101" y="378231"/>
                  <a:pt x="1227507" y="378282"/>
                  <a:pt x="1227761" y="378104"/>
                </a:cubicBezTo>
                <a:cubicBezTo>
                  <a:pt x="1228015" y="377926"/>
                  <a:pt x="1228422" y="379501"/>
                  <a:pt x="1228980" y="382829"/>
                </a:cubicBezTo>
                <a:cubicBezTo>
                  <a:pt x="1229565" y="384149"/>
                  <a:pt x="1229920" y="385775"/>
                  <a:pt x="1230047" y="387705"/>
                </a:cubicBezTo>
                <a:cubicBezTo>
                  <a:pt x="1230174" y="389636"/>
                  <a:pt x="1230225" y="391261"/>
                  <a:pt x="1230200" y="392582"/>
                </a:cubicBezTo>
                <a:cubicBezTo>
                  <a:pt x="1229641" y="392252"/>
                  <a:pt x="1229234" y="391998"/>
                  <a:pt x="1228980" y="391820"/>
                </a:cubicBezTo>
                <a:cubicBezTo>
                  <a:pt x="1228726" y="391642"/>
                  <a:pt x="1228320" y="389864"/>
                  <a:pt x="1227761" y="386486"/>
                </a:cubicBezTo>
                <a:cubicBezTo>
                  <a:pt x="1227177" y="385750"/>
                  <a:pt x="1226822" y="384480"/>
                  <a:pt x="1226694" y="382676"/>
                </a:cubicBezTo>
                <a:cubicBezTo>
                  <a:pt x="1226568" y="380873"/>
                  <a:pt x="1226517" y="379298"/>
                  <a:pt x="1226542" y="377952"/>
                </a:cubicBezTo>
                <a:close/>
                <a:moveTo>
                  <a:pt x="911608" y="377952"/>
                </a:moveTo>
                <a:cubicBezTo>
                  <a:pt x="911658" y="380619"/>
                  <a:pt x="911557" y="382295"/>
                  <a:pt x="911303" y="382981"/>
                </a:cubicBezTo>
                <a:cubicBezTo>
                  <a:pt x="911049" y="383667"/>
                  <a:pt x="910338" y="385648"/>
                  <a:pt x="909169" y="388925"/>
                </a:cubicBezTo>
                <a:cubicBezTo>
                  <a:pt x="908585" y="390068"/>
                  <a:pt x="908229" y="390830"/>
                  <a:pt x="908102" y="391211"/>
                </a:cubicBezTo>
                <a:cubicBezTo>
                  <a:pt x="907975" y="391592"/>
                  <a:pt x="907925" y="392049"/>
                  <a:pt x="907950" y="392582"/>
                </a:cubicBezTo>
                <a:cubicBezTo>
                  <a:pt x="907975" y="392633"/>
                  <a:pt x="907925" y="392836"/>
                  <a:pt x="907798" y="393192"/>
                </a:cubicBezTo>
                <a:cubicBezTo>
                  <a:pt x="907671" y="393547"/>
                  <a:pt x="907315" y="393751"/>
                  <a:pt x="906731" y="393801"/>
                </a:cubicBezTo>
                <a:cubicBezTo>
                  <a:pt x="905258" y="398577"/>
                  <a:pt x="903022" y="406400"/>
                  <a:pt x="900025" y="417271"/>
                </a:cubicBezTo>
                <a:cubicBezTo>
                  <a:pt x="897028" y="428142"/>
                  <a:pt x="894793" y="435356"/>
                  <a:pt x="893320" y="438912"/>
                </a:cubicBezTo>
                <a:lnTo>
                  <a:pt x="903073" y="399897"/>
                </a:lnTo>
                <a:cubicBezTo>
                  <a:pt x="903581" y="398297"/>
                  <a:pt x="903784" y="397535"/>
                  <a:pt x="903683" y="397611"/>
                </a:cubicBezTo>
                <a:cubicBezTo>
                  <a:pt x="903581" y="397688"/>
                  <a:pt x="903784" y="397230"/>
                  <a:pt x="904292" y="396240"/>
                </a:cubicBezTo>
                <a:cubicBezTo>
                  <a:pt x="904292" y="395224"/>
                  <a:pt x="904292" y="394817"/>
                  <a:pt x="904292" y="395021"/>
                </a:cubicBezTo>
                <a:cubicBezTo>
                  <a:pt x="905435" y="391261"/>
                  <a:pt x="906502" y="387807"/>
                  <a:pt x="907493" y="384657"/>
                </a:cubicBezTo>
                <a:cubicBezTo>
                  <a:pt x="908483" y="381508"/>
                  <a:pt x="909855" y="379273"/>
                  <a:pt x="911608" y="377952"/>
                </a:cubicBezTo>
                <a:close/>
                <a:moveTo>
                  <a:pt x="1199720" y="376733"/>
                </a:moveTo>
                <a:cubicBezTo>
                  <a:pt x="1197916" y="380568"/>
                  <a:pt x="1196951" y="383260"/>
                  <a:pt x="1196824" y="384810"/>
                </a:cubicBezTo>
                <a:cubicBezTo>
                  <a:pt x="1196697" y="386359"/>
                  <a:pt x="1197256" y="389356"/>
                  <a:pt x="1198500" y="393801"/>
                </a:cubicBezTo>
                <a:cubicBezTo>
                  <a:pt x="1199161" y="398043"/>
                  <a:pt x="1199974" y="402056"/>
                  <a:pt x="1200939" y="405841"/>
                </a:cubicBezTo>
                <a:cubicBezTo>
                  <a:pt x="1201904" y="409626"/>
                  <a:pt x="1202717" y="413334"/>
                  <a:pt x="1203377" y="416966"/>
                </a:cubicBezTo>
                <a:cubicBezTo>
                  <a:pt x="1204292" y="425577"/>
                  <a:pt x="1205206" y="433349"/>
                  <a:pt x="1206120" y="440283"/>
                </a:cubicBezTo>
                <a:cubicBezTo>
                  <a:pt x="1207035" y="447218"/>
                  <a:pt x="1209778" y="452856"/>
                  <a:pt x="1214350" y="457200"/>
                </a:cubicBezTo>
                <a:close/>
                <a:moveTo>
                  <a:pt x="1376504" y="373075"/>
                </a:moveTo>
                <a:cubicBezTo>
                  <a:pt x="1375284" y="377952"/>
                  <a:pt x="1372846" y="381609"/>
                  <a:pt x="1369188" y="384048"/>
                </a:cubicBezTo>
                <a:cubicBezTo>
                  <a:pt x="1369722" y="381152"/>
                  <a:pt x="1370484" y="379019"/>
                  <a:pt x="1371474" y="377647"/>
                </a:cubicBezTo>
                <a:cubicBezTo>
                  <a:pt x="1372465" y="376275"/>
                  <a:pt x="1374142" y="374751"/>
                  <a:pt x="1376504" y="373075"/>
                </a:cubicBezTo>
                <a:close/>
                <a:moveTo>
                  <a:pt x="638678" y="370827"/>
                </a:moveTo>
                <a:cubicBezTo>
                  <a:pt x="638755" y="370827"/>
                  <a:pt x="638850" y="371170"/>
                  <a:pt x="638964" y="371856"/>
                </a:cubicBezTo>
                <a:cubicBezTo>
                  <a:pt x="639193" y="373227"/>
                  <a:pt x="639040" y="373227"/>
                  <a:pt x="638507" y="371856"/>
                </a:cubicBezTo>
                <a:cubicBezTo>
                  <a:pt x="638545" y="371170"/>
                  <a:pt x="638602" y="370827"/>
                  <a:pt x="638678" y="370827"/>
                </a:cubicBezTo>
                <a:close/>
                <a:moveTo>
                  <a:pt x="1949680" y="370637"/>
                </a:moveTo>
                <a:cubicBezTo>
                  <a:pt x="1951077" y="371170"/>
                  <a:pt x="1952245" y="371322"/>
                  <a:pt x="1953185" y="371094"/>
                </a:cubicBezTo>
                <a:cubicBezTo>
                  <a:pt x="1954125" y="370865"/>
                  <a:pt x="1953770" y="370713"/>
                  <a:pt x="1952118" y="370637"/>
                </a:cubicBezTo>
                <a:cubicBezTo>
                  <a:pt x="1951941" y="370637"/>
                  <a:pt x="1951382" y="370637"/>
                  <a:pt x="1950442" y="370637"/>
                </a:cubicBezTo>
                <a:cubicBezTo>
                  <a:pt x="1949502" y="370637"/>
                  <a:pt x="1949248" y="370637"/>
                  <a:pt x="1949680" y="370637"/>
                </a:cubicBezTo>
                <a:close/>
                <a:moveTo>
                  <a:pt x="1749731" y="369417"/>
                </a:moveTo>
                <a:cubicBezTo>
                  <a:pt x="1749604" y="369722"/>
                  <a:pt x="1749858" y="370332"/>
                  <a:pt x="1750493" y="371246"/>
                </a:cubicBezTo>
                <a:cubicBezTo>
                  <a:pt x="1751128" y="372161"/>
                  <a:pt x="1752906" y="371551"/>
                  <a:pt x="1755827" y="369417"/>
                </a:cubicBezTo>
                <a:close/>
                <a:moveTo>
                  <a:pt x="1907465" y="368503"/>
                </a:moveTo>
                <a:cubicBezTo>
                  <a:pt x="1903833" y="368147"/>
                  <a:pt x="1900429" y="368859"/>
                  <a:pt x="1897254" y="370637"/>
                </a:cubicBezTo>
                <a:lnTo>
                  <a:pt x="1916762" y="371856"/>
                </a:lnTo>
                <a:cubicBezTo>
                  <a:pt x="1914196" y="369976"/>
                  <a:pt x="1911097" y="368859"/>
                  <a:pt x="1907465" y="368503"/>
                </a:cubicBezTo>
                <a:close/>
                <a:moveTo>
                  <a:pt x="633478" y="367912"/>
                </a:moveTo>
                <a:cubicBezTo>
                  <a:pt x="633579" y="367735"/>
                  <a:pt x="633833" y="367881"/>
                  <a:pt x="634240" y="368351"/>
                </a:cubicBezTo>
                <a:cubicBezTo>
                  <a:pt x="635052" y="369290"/>
                  <a:pt x="635256" y="370459"/>
                  <a:pt x="634849" y="371856"/>
                </a:cubicBezTo>
                <a:cubicBezTo>
                  <a:pt x="634265" y="372821"/>
                  <a:pt x="633909" y="372719"/>
                  <a:pt x="633782" y="371551"/>
                </a:cubicBezTo>
                <a:cubicBezTo>
                  <a:pt x="633655" y="370383"/>
                  <a:pt x="633605" y="369671"/>
                  <a:pt x="633630" y="369417"/>
                </a:cubicBezTo>
                <a:cubicBezTo>
                  <a:pt x="633427" y="368592"/>
                  <a:pt x="633376" y="368090"/>
                  <a:pt x="633478" y="367912"/>
                </a:cubicBezTo>
                <a:close/>
                <a:moveTo>
                  <a:pt x="1304571" y="363321"/>
                </a:moveTo>
                <a:cubicBezTo>
                  <a:pt x="1300447" y="367980"/>
                  <a:pt x="1293658" y="378847"/>
                  <a:pt x="1284206" y="395924"/>
                </a:cubicBezTo>
                <a:lnTo>
                  <a:pt x="1266874" y="428068"/>
                </a:lnTo>
                <a:lnTo>
                  <a:pt x="1285018" y="397278"/>
                </a:lnTo>
                <a:cubicBezTo>
                  <a:pt x="1295352" y="380089"/>
                  <a:pt x="1301869" y="368770"/>
                  <a:pt x="1304571" y="363321"/>
                </a:cubicBezTo>
                <a:close/>
                <a:moveTo>
                  <a:pt x="1177774" y="363321"/>
                </a:moveTo>
                <a:cubicBezTo>
                  <a:pt x="1175996" y="366192"/>
                  <a:pt x="1175285" y="368681"/>
                  <a:pt x="1175640" y="370789"/>
                </a:cubicBezTo>
                <a:cubicBezTo>
                  <a:pt x="1175996" y="372897"/>
                  <a:pt x="1177114" y="375691"/>
                  <a:pt x="1178993" y="379171"/>
                </a:cubicBezTo>
                <a:close/>
                <a:moveTo>
                  <a:pt x="1327736" y="362102"/>
                </a:moveTo>
                <a:lnTo>
                  <a:pt x="1302132" y="404774"/>
                </a:lnTo>
                <a:lnTo>
                  <a:pt x="1298998" y="409999"/>
                </a:lnTo>
                <a:lnTo>
                  <a:pt x="1316763" y="375513"/>
                </a:lnTo>
                <a:cubicBezTo>
                  <a:pt x="1319506" y="370840"/>
                  <a:pt x="1321335" y="367690"/>
                  <a:pt x="1322249" y="366065"/>
                </a:cubicBezTo>
                <a:cubicBezTo>
                  <a:pt x="1323164" y="364439"/>
                  <a:pt x="1324992" y="363118"/>
                  <a:pt x="1327736" y="362102"/>
                </a:cubicBezTo>
                <a:close/>
                <a:moveTo>
                  <a:pt x="1231419" y="362102"/>
                </a:moveTo>
                <a:lnTo>
                  <a:pt x="1232638" y="370637"/>
                </a:lnTo>
                <a:cubicBezTo>
                  <a:pt x="1231089" y="369443"/>
                  <a:pt x="1230530" y="369392"/>
                  <a:pt x="1230962" y="370484"/>
                </a:cubicBezTo>
                <a:cubicBezTo>
                  <a:pt x="1231394" y="371576"/>
                  <a:pt x="1231139" y="370002"/>
                  <a:pt x="1230200" y="365760"/>
                </a:cubicBezTo>
                <a:cubicBezTo>
                  <a:pt x="1229641" y="364083"/>
                  <a:pt x="1229539" y="363169"/>
                  <a:pt x="1229895" y="363017"/>
                </a:cubicBezTo>
                <a:cubicBezTo>
                  <a:pt x="1230250" y="362864"/>
                  <a:pt x="1230758" y="362559"/>
                  <a:pt x="1231419" y="362102"/>
                </a:cubicBezTo>
                <a:close/>
                <a:moveTo>
                  <a:pt x="833579" y="362102"/>
                </a:moveTo>
                <a:cubicBezTo>
                  <a:pt x="832969" y="366039"/>
                  <a:pt x="832055" y="368833"/>
                  <a:pt x="830836" y="370484"/>
                </a:cubicBezTo>
                <a:cubicBezTo>
                  <a:pt x="829616" y="372135"/>
                  <a:pt x="828092" y="374624"/>
                  <a:pt x="826264" y="377952"/>
                </a:cubicBezTo>
                <a:cubicBezTo>
                  <a:pt x="825705" y="378993"/>
                  <a:pt x="825298" y="379654"/>
                  <a:pt x="825044" y="379933"/>
                </a:cubicBezTo>
                <a:cubicBezTo>
                  <a:pt x="824790" y="380212"/>
                  <a:pt x="824384" y="381178"/>
                  <a:pt x="823825" y="382829"/>
                </a:cubicBezTo>
                <a:cubicBezTo>
                  <a:pt x="824841" y="381813"/>
                  <a:pt x="825248" y="381406"/>
                  <a:pt x="825044" y="381609"/>
                </a:cubicBezTo>
                <a:lnTo>
                  <a:pt x="836017" y="368198"/>
                </a:lnTo>
                <a:cubicBezTo>
                  <a:pt x="835001" y="371830"/>
                  <a:pt x="832461" y="376758"/>
                  <a:pt x="828397" y="382981"/>
                </a:cubicBezTo>
                <a:cubicBezTo>
                  <a:pt x="824333" y="389204"/>
                  <a:pt x="821184" y="393217"/>
                  <a:pt x="818948" y="395021"/>
                </a:cubicBezTo>
                <a:cubicBezTo>
                  <a:pt x="818898" y="393395"/>
                  <a:pt x="818999" y="392379"/>
                  <a:pt x="819253" y="391973"/>
                </a:cubicBezTo>
                <a:cubicBezTo>
                  <a:pt x="819507" y="391566"/>
                  <a:pt x="820218" y="390550"/>
                  <a:pt x="821387" y="388925"/>
                </a:cubicBezTo>
                <a:lnTo>
                  <a:pt x="821387" y="382829"/>
                </a:lnTo>
                <a:cubicBezTo>
                  <a:pt x="821336" y="382321"/>
                  <a:pt x="821133" y="382117"/>
                  <a:pt x="820777" y="382219"/>
                </a:cubicBezTo>
                <a:cubicBezTo>
                  <a:pt x="820422" y="382321"/>
                  <a:pt x="820218" y="382117"/>
                  <a:pt x="820168" y="381609"/>
                </a:cubicBezTo>
                <a:cubicBezTo>
                  <a:pt x="821412" y="379831"/>
                  <a:pt x="822581" y="378206"/>
                  <a:pt x="823673" y="376733"/>
                </a:cubicBezTo>
                <a:cubicBezTo>
                  <a:pt x="824765" y="375259"/>
                  <a:pt x="825629" y="373634"/>
                  <a:pt x="826264" y="371856"/>
                </a:cubicBezTo>
                <a:cubicBezTo>
                  <a:pt x="827940" y="369544"/>
                  <a:pt x="829159" y="367766"/>
                  <a:pt x="829921" y="366522"/>
                </a:cubicBezTo>
                <a:cubicBezTo>
                  <a:pt x="830683" y="365277"/>
                  <a:pt x="831902" y="363804"/>
                  <a:pt x="833579" y="362102"/>
                </a:cubicBezTo>
                <a:close/>
                <a:moveTo>
                  <a:pt x="1383819" y="360883"/>
                </a:moveTo>
                <a:cubicBezTo>
                  <a:pt x="1383819" y="361899"/>
                  <a:pt x="1383819" y="362305"/>
                  <a:pt x="1383819" y="362102"/>
                </a:cubicBezTo>
                <a:cubicBezTo>
                  <a:pt x="1383819" y="363118"/>
                  <a:pt x="1383819" y="363525"/>
                  <a:pt x="1383819" y="363321"/>
                </a:cubicBezTo>
                <a:lnTo>
                  <a:pt x="1381380" y="365760"/>
                </a:lnTo>
                <a:cubicBezTo>
                  <a:pt x="1381380" y="365811"/>
                  <a:pt x="1381380" y="366014"/>
                  <a:pt x="1381380" y="366369"/>
                </a:cubicBezTo>
                <a:cubicBezTo>
                  <a:pt x="1381380" y="366725"/>
                  <a:pt x="1381380" y="366928"/>
                  <a:pt x="1381380" y="366979"/>
                </a:cubicBezTo>
                <a:cubicBezTo>
                  <a:pt x="1381330" y="367030"/>
                  <a:pt x="1381126" y="367233"/>
                  <a:pt x="1380771" y="367589"/>
                </a:cubicBezTo>
                <a:cubicBezTo>
                  <a:pt x="1380415" y="367944"/>
                  <a:pt x="1380212" y="368147"/>
                  <a:pt x="1380161" y="368198"/>
                </a:cubicBezTo>
                <a:lnTo>
                  <a:pt x="1377723" y="369417"/>
                </a:lnTo>
                <a:cubicBezTo>
                  <a:pt x="1378815" y="366090"/>
                  <a:pt x="1379679" y="364210"/>
                  <a:pt x="1380314" y="363779"/>
                </a:cubicBezTo>
                <a:cubicBezTo>
                  <a:pt x="1380949" y="363347"/>
                  <a:pt x="1382117" y="362382"/>
                  <a:pt x="1383819" y="360883"/>
                </a:cubicBezTo>
                <a:close/>
                <a:moveTo>
                  <a:pt x="595835" y="358445"/>
                </a:moveTo>
                <a:cubicBezTo>
                  <a:pt x="593955" y="362128"/>
                  <a:pt x="592228" y="366344"/>
                  <a:pt x="590653" y="371094"/>
                </a:cubicBezTo>
                <a:cubicBezTo>
                  <a:pt x="589078" y="375844"/>
                  <a:pt x="587961" y="380974"/>
                  <a:pt x="587300" y="386486"/>
                </a:cubicBezTo>
                <a:cubicBezTo>
                  <a:pt x="589256" y="382194"/>
                  <a:pt x="591136" y="377672"/>
                  <a:pt x="592939" y="372923"/>
                </a:cubicBezTo>
                <a:cubicBezTo>
                  <a:pt x="594743" y="368173"/>
                  <a:pt x="595708" y="363347"/>
                  <a:pt x="595835" y="358445"/>
                </a:cubicBezTo>
                <a:close/>
                <a:moveTo>
                  <a:pt x="1308228" y="357225"/>
                </a:moveTo>
                <a:cubicBezTo>
                  <a:pt x="1307543" y="357378"/>
                  <a:pt x="1306781" y="357987"/>
                  <a:pt x="1305942" y="359054"/>
                </a:cubicBezTo>
                <a:cubicBezTo>
                  <a:pt x="1305104" y="360121"/>
                  <a:pt x="1304647" y="360731"/>
                  <a:pt x="1304571" y="360883"/>
                </a:cubicBezTo>
                <a:cubicBezTo>
                  <a:pt x="1305663" y="362204"/>
                  <a:pt x="1306222" y="362915"/>
                  <a:pt x="1306247" y="363017"/>
                </a:cubicBezTo>
                <a:cubicBezTo>
                  <a:pt x="1306273" y="363118"/>
                  <a:pt x="1306526" y="362001"/>
                  <a:pt x="1307009" y="359664"/>
                </a:cubicBezTo>
                <a:cubicBezTo>
                  <a:pt x="1307517" y="358648"/>
                  <a:pt x="1307720" y="358241"/>
                  <a:pt x="1307619" y="358445"/>
                </a:cubicBezTo>
                <a:cubicBezTo>
                  <a:pt x="1307517" y="358648"/>
                  <a:pt x="1307720" y="358241"/>
                  <a:pt x="1308228" y="357225"/>
                </a:cubicBezTo>
                <a:close/>
                <a:moveTo>
                  <a:pt x="649480" y="357225"/>
                </a:moveTo>
                <a:lnTo>
                  <a:pt x="648260" y="358445"/>
                </a:lnTo>
                <a:cubicBezTo>
                  <a:pt x="648235" y="358394"/>
                  <a:pt x="648286" y="358191"/>
                  <a:pt x="648413" y="357835"/>
                </a:cubicBezTo>
                <a:cubicBezTo>
                  <a:pt x="648540" y="357479"/>
                  <a:pt x="648895" y="357276"/>
                  <a:pt x="649480" y="357225"/>
                </a:cubicBezTo>
                <a:close/>
                <a:moveTo>
                  <a:pt x="1985342" y="356082"/>
                </a:moveTo>
                <a:cubicBezTo>
                  <a:pt x="1983462" y="356082"/>
                  <a:pt x="1981735" y="356463"/>
                  <a:pt x="1980160" y="357225"/>
                </a:cubicBezTo>
                <a:lnTo>
                  <a:pt x="2004544" y="360883"/>
                </a:lnTo>
                <a:cubicBezTo>
                  <a:pt x="2000175" y="359969"/>
                  <a:pt x="1995806" y="358749"/>
                  <a:pt x="1991438" y="357225"/>
                </a:cubicBezTo>
                <a:cubicBezTo>
                  <a:pt x="1989253" y="356463"/>
                  <a:pt x="1987221" y="356082"/>
                  <a:pt x="1985342" y="356082"/>
                </a:cubicBezTo>
                <a:close/>
                <a:moveTo>
                  <a:pt x="1447217" y="356006"/>
                </a:moveTo>
                <a:cubicBezTo>
                  <a:pt x="1446582" y="358495"/>
                  <a:pt x="1445719" y="361137"/>
                  <a:pt x="1444626" y="363931"/>
                </a:cubicBezTo>
                <a:cubicBezTo>
                  <a:pt x="1443534" y="366725"/>
                  <a:pt x="1442366" y="369367"/>
                  <a:pt x="1441121" y="371856"/>
                </a:cubicBezTo>
                <a:cubicBezTo>
                  <a:pt x="1440512" y="375386"/>
                  <a:pt x="1439902" y="378384"/>
                  <a:pt x="1439292" y="380847"/>
                </a:cubicBezTo>
                <a:cubicBezTo>
                  <a:pt x="1438683" y="383311"/>
                  <a:pt x="1438073" y="386004"/>
                  <a:pt x="1437464" y="388925"/>
                </a:cubicBezTo>
                <a:cubicBezTo>
                  <a:pt x="1438937" y="383895"/>
                  <a:pt x="1440867" y="378409"/>
                  <a:pt x="1443255" y="372465"/>
                </a:cubicBezTo>
                <a:cubicBezTo>
                  <a:pt x="1445642" y="366522"/>
                  <a:pt x="1446963" y="361035"/>
                  <a:pt x="1447217" y="356006"/>
                </a:cubicBezTo>
                <a:close/>
                <a:moveTo>
                  <a:pt x="1325297" y="356006"/>
                </a:moveTo>
                <a:cubicBezTo>
                  <a:pt x="1324942" y="357022"/>
                  <a:pt x="1324738" y="357733"/>
                  <a:pt x="1324688" y="358140"/>
                </a:cubicBezTo>
                <a:cubicBezTo>
                  <a:pt x="1324637" y="358546"/>
                  <a:pt x="1323214" y="359867"/>
                  <a:pt x="1320420" y="362102"/>
                </a:cubicBezTo>
                <a:cubicBezTo>
                  <a:pt x="1320852" y="360477"/>
                  <a:pt x="1321208" y="359461"/>
                  <a:pt x="1321487" y="359054"/>
                </a:cubicBezTo>
                <a:cubicBezTo>
                  <a:pt x="1321767" y="358648"/>
                  <a:pt x="1323037" y="357632"/>
                  <a:pt x="1325297" y="356006"/>
                </a:cubicBezTo>
                <a:close/>
                <a:moveTo>
                  <a:pt x="1220865" y="354721"/>
                </a:moveTo>
                <a:lnTo>
                  <a:pt x="1221532" y="356559"/>
                </a:lnTo>
                <a:cubicBezTo>
                  <a:pt x="1221760" y="357041"/>
                  <a:pt x="1221856" y="357010"/>
                  <a:pt x="1221818" y="356463"/>
                </a:cubicBezTo>
                <a:cubicBezTo>
                  <a:pt x="1221742" y="355371"/>
                  <a:pt x="1222504" y="356032"/>
                  <a:pt x="1224104" y="358445"/>
                </a:cubicBezTo>
                <a:cubicBezTo>
                  <a:pt x="1225272" y="360883"/>
                  <a:pt x="1225983" y="363321"/>
                  <a:pt x="1226237" y="365760"/>
                </a:cubicBezTo>
                <a:cubicBezTo>
                  <a:pt x="1226491" y="368198"/>
                  <a:pt x="1226593" y="370637"/>
                  <a:pt x="1226542" y="373075"/>
                </a:cubicBezTo>
                <a:cubicBezTo>
                  <a:pt x="1225983" y="372364"/>
                  <a:pt x="1225577" y="372262"/>
                  <a:pt x="1225323" y="372770"/>
                </a:cubicBezTo>
                <a:cubicBezTo>
                  <a:pt x="1225069" y="373278"/>
                  <a:pt x="1224662" y="371348"/>
                  <a:pt x="1224104" y="366979"/>
                </a:cubicBezTo>
                <a:cubicBezTo>
                  <a:pt x="1224104" y="368401"/>
                  <a:pt x="1224104" y="370433"/>
                  <a:pt x="1224104" y="373075"/>
                </a:cubicBezTo>
                <a:close/>
                <a:moveTo>
                  <a:pt x="1919200" y="354330"/>
                </a:moveTo>
                <a:cubicBezTo>
                  <a:pt x="1919860" y="354101"/>
                  <a:pt x="1919454" y="354254"/>
                  <a:pt x="1917981" y="354787"/>
                </a:cubicBezTo>
                <a:lnTo>
                  <a:pt x="1915542" y="356006"/>
                </a:lnTo>
                <a:lnTo>
                  <a:pt x="1920419" y="354787"/>
                </a:lnTo>
                <a:cubicBezTo>
                  <a:pt x="1918946" y="354711"/>
                  <a:pt x="1918540" y="354558"/>
                  <a:pt x="1919200" y="354330"/>
                </a:cubicBezTo>
                <a:close/>
                <a:moveTo>
                  <a:pt x="184660" y="352349"/>
                </a:moveTo>
                <a:cubicBezTo>
                  <a:pt x="184126" y="352933"/>
                  <a:pt x="183974" y="353288"/>
                  <a:pt x="184202" y="353415"/>
                </a:cubicBezTo>
                <a:cubicBezTo>
                  <a:pt x="184431" y="353542"/>
                  <a:pt x="184583" y="353593"/>
                  <a:pt x="184660" y="353568"/>
                </a:cubicBezTo>
                <a:cubicBezTo>
                  <a:pt x="184660" y="353517"/>
                  <a:pt x="184660" y="353314"/>
                  <a:pt x="184660" y="352958"/>
                </a:cubicBezTo>
                <a:cubicBezTo>
                  <a:pt x="184660" y="352603"/>
                  <a:pt x="184660" y="352399"/>
                  <a:pt x="184660" y="352349"/>
                </a:cubicBezTo>
                <a:close/>
                <a:moveTo>
                  <a:pt x="1181432" y="351129"/>
                </a:moveTo>
                <a:cubicBezTo>
                  <a:pt x="1179552" y="351968"/>
                  <a:pt x="1178739" y="353339"/>
                  <a:pt x="1178993" y="355244"/>
                </a:cubicBezTo>
                <a:cubicBezTo>
                  <a:pt x="1179247" y="357149"/>
                  <a:pt x="1180873" y="361874"/>
                  <a:pt x="1183870" y="369417"/>
                </a:cubicBezTo>
                <a:cubicBezTo>
                  <a:pt x="1184530" y="366750"/>
                  <a:pt x="1184734" y="363550"/>
                  <a:pt x="1184480" y="359816"/>
                </a:cubicBezTo>
                <a:cubicBezTo>
                  <a:pt x="1184226" y="356082"/>
                  <a:pt x="1183210" y="353187"/>
                  <a:pt x="1181432" y="351129"/>
                </a:cubicBezTo>
                <a:close/>
                <a:moveTo>
                  <a:pt x="198071" y="351129"/>
                </a:moveTo>
                <a:cubicBezTo>
                  <a:pt x="198858" y="352222"/>
                  <a:pt x="199112" y="352780"/>
                  <a:pt x="198833" y="352806"/>
                </a:cubicBezTo>
                <a:cubicBezTo>
                  <a:pt x="198553" y="352831"/>
                  <a:pt x="200331" y="353085"/>
                  <a:pt x="204167" y="353568"/>
                </a:cubicBezTo>
                <a:close/>
                <a:moveTo>
                  <a:pt x="1220198" y="350940"/>
                </a:moveTo>
                <a:lnTo>
                  <a:pt x="1220865" y="354721"/>
                </a:lnTo>
                <a:lnTo>
                  <a:pt x="1220446" y="353568"/>
                </a:lnTo>
                <a:close/>
                <a:moveTo>
                  <a:pt x="834798" y="349910"/>
                </a:moveTo>
                <a:lnTo>
                  <a:pt x="832360" y="353568"/>
                </a:lnTo>
                <a:cubicBezTo>
                  <a:pt x="833376" y="352425"/>
                  <a:pt x="833782" y="351663"/>
                  <a:pt x="833579" y="351282"/>
                </a:cubicBezTo>
                <a:cubicBezTo>
                  <a:pt x="833376" y="350901"/>
                  <a:pt x="833782" y="350444"/>
                  <a:pt x="834798" y="349910"/>
                </a:cubicBezTo>
                <a:close/>
                <a:moveTo>
                  <a:pt x="1135102" y="348691"/>
                </a:moveTo>
                <a:lnTo>
                  <a:pt x="1118033" y="402336"/>
                </a:lnTo>
                <a:cubicBezTo>
                  <a:pt x="1117906" y="403301"/>
                  <a:pt x="1117856" y="403809"/>
                  <a:pt x="1117881" y="403860"/>
                </a:cubicBezTo>
                <a:cubicBezTo>
                  <a:pt x="1117906" y="403911"/>
                  <a:pt x="1118770" y="405028"/>
                  <a:pt x="1120472" y="407213"/>
                </a:cubicBezTo>
                <a:lnTo>
                  <a:pt x="1116814" y="407213"/>
                </a:lnTo>
                <a:lnTo>
                  <a:pt x="1092430" y="497433"/>
                </a:lnTo>
                <a:cubicBezTo>
                  <a:pt x="1090779" y="500329"/>
                  <a:pt x="1089814" y="502767"/>
                  <a:pt x="1089535" y="504749"/>
                </a:cubicBezTo>
                <a:cubicBezTo>
                  <a:pt x="1089255" y="506730"/>
                  <a:pt x="1088595" y="509168"/>
                  <a:pt x="1087553" y="512064"/>
                </a:cubicBezTo>
                <a:cubicBezTo>
                  <a:pt x="1086944" y="514934"/>
                  <a:pt x="1086334" y="517423"/>
                  <a:pt x="1085725" y="519531"/>
                </a:cubicBezTo>
                <a:cubicBezTo>
                  <a:pt x="1085115" y="521640"/>
                  <a:pt x="1084505" y="524434"/>
                  <a:pt x="1083896" y="527913"/>
                </a:cubicBezTo>
                <a:cubicBezTo>
                  <a:pt x="1082626" y="532231"/>
                  <a:pt x="1081203" y="537007"/>
                  <a:pt x="1079629" y="542239"/>
                </a:cubicBezTo>
                <a:cubicBezTo>
                  <a:pt x="1078054" y="547471"/>
                  <a:pt x="1076631" y="552856"/>
                  <a:pt x="1075361" y="558393"/>
                </a:cubicBezTo>
                <a:cubicBezTo>
                  <a:pt x="1074218" y="563905"/>
                  <a:pt x="1073152" y="569341"/>
                  <a:pt x="1072161" y="574700"/>
                </a:cubicBezTo>
                <a:cubicBezTo>
                  <a:pt x="1071170" y="580060"/>
                  <a:pt x="1069799" y="585190"/>
                  <a:pt x="1068046" y="590093"/>
                </a:cubicBezTo>
                <a:cubicBezTo>
                  <a:pt x="1067437" y="592912"/>
                  <a:pt x="1066827" y="595198"/>
                  <a:pt x="1066217" y="596951"/>
                </a:cubicBezTo>
                <a:cubicBezTo>
                  <a:pt x="1065608" y="598703"/>
                  <a:pt x="1064998" y="601294"/>
                  <a:pt x="1064389" y="604723"/>
                </a:cubicBezTo>
                <a:cubicBezTo>
                  <a:pt x="1063728" y="607669"/>
                  <a:pt x="1062915" y="610311"/>
                  <a:pt x="1061950" y="612648"/>
                </a:cubicBezTo>
                <a:cubicBezTo>
                  <a:pt x="1060985" y="614985"/>
                  <a:pt x="1060172" y="617626"/>
                  <a:pt x="1059512" y="620573"/>
                </a:cubicBezTo>
                <a:cubicBezTo>
                  <a:pt x="1058877" y="623062"/>
                  <a:pt x="1058318" y="625703"/>
                  <a:pt x="1057835" y="628497"/>
                </a:cubicBezTo>
                <a:cubicBezTo>
                  <a:pt x="1057353" y="631291"/>
                  <a:pt x="1057099" y="633933"/>
                  <a:pt x="1057073" y="636422"/>
                </a:cubicBezTo>
                <a:lnTo>
                  <a:pt x="1057073" y="647395"/>
                </a:lnTo>
                <a:cubicBezTo>
                  <a:pt x="1057581" y="651103"/>
                  <a:pt x="1057785" y="652526"/>
                  <a:pt x="1057683" y="651662"/>
                </a:cubicBezTo>
                <a:cubicBezTo>
                  <a:pt x="1057581" y="650799"/>
                  <a:pt x="1057785" y="651002"/>
                  <a:pt x="1058293" y="652272"/>
                </a:cubicBezTo>
                <a:cubicBezTo>
                  <a:pt x="1059662" y="639944"/>
                  <a:pt x="1065051" y="616102"/>
                  <a:pt x="1074458" y="580745"/>
                </a:cubicBezTo>
                <a:cubicBezTo>
                  <a:pt x="1083866" y="545389"/>
                  <a:pt x="1093950" y="509084"/>
                  <a:pt x="1104713" y="471830"/>
                </a:cubicBezTo>
                <a:cubicBezTo>
                  <a:pt x="1115475" y="434577"/>
                  <a:pt x="1123572" y="406942"/>
                  <a:pt x="1129006" y="388925"/>
                </a:cubicBezTo>
                <a:cubicBezTo>
                  <a:pt x="1131622" y="381990"/>
                  <a:pt x="1133705" y="375742"/>
                  <a:pt x="1135254" y="370179"/>
                </a:cubicBezTo>
                <a:cubicBezTo>
                  <a:pt x="1136804" y="364617"/>
                  <a:pt x="1136753" y="357454"/>
                  <a:pt x="1135102" y="348691"/>
                </a:cubicBezTo>
                <a:close/>
                <a:moveTo>
                  <a:pt x="1227914" y="348386"/>
                </a:moveTo>
                <a:cubicBezTo>
                  <a:pt x="1228498" y="348793"/>
                  <a:pt x="1228853" y="348894"/>
                  <a:pt x="1228980" y="348691"/>
                </a:cubicBezTo>
                <a:cubicBezTo>
                  <a:pt x="1229641" y="351002"/>
                  <a:pt x="1230149" y="352780"/>
                  <a:pt x="1230504" y="354025"/>
                </a:cubicBezTo>
                <a:cubicBezTo>
                  <a:pt x="1230860" y="355270"/>
                  <a:pt x="1230758" y="356743"/>
                  <a:pt x="1230200" y="358445"/>
                </a:cubicBezTo>
                <a:cubicBezTo>
                  <a:pt x="1229565" y="358013"/>
                  <a:pt x="1229006" y="357657"/>
                  <a:pt x="1228523" y="357378"/>
                </a:cubicBezTo>
                <a:cubicBezTo>
                  <a:pt x="1228041" y="357098"/>
                  <a:pt x="1227787" y="355828"/>
                  <a:pt x="1227761" y="353568"/>
                </a:cubicBezTo>
                <a:cubicBezTo>
                  <a:pt x="1227279" y="349707"/>
                  <a:pt x="1227330" y="347980"/>
                  <a:pt x="1227914" y="348386"/>
                </a:cubicBezTo>
                <a:close/>
                <a:moveTo>
                  <a:pt x="649175" y="348234"/>
                </a:moveTo>
                <a:cubicBezTo>
                  <a:pt x="649988" y="348462"/>
                  <a:pt x="650496" y="348615"/>
                  <a:pt x="650699" y="348691"/>
                </a:cubicBezTo>
                <a:cubicBezTo>
                  <a:pt x="650902" y="348691"/>
                  <a:pt x="650496" y="348691"/>
                  <a:pt x="649480" y="348691"/>
                </a:cubicBezTo>
                <a:cubicBezTo>
                  <a:pt x="648464" y="348158"/>
                  <a:pt x="648362" y="348005"/>
                  <a:pt x="649175" y="348234"/>
                </a:cubicBezTo>
                <a:close/>
                <a:moveTo>
                  <a:pt x="1181622" y="344195"/>
                </a:moveTo>
                <a:cubicBezTo>
                  <a:pt x="1181520" y="344500"/>
                  <a:pt x="1181457" y="345186"/>
                  <a:pt x="1181432" y="346253"/>
                </a:cubicBezTo>
                <a:cubicBezTo>
                  <a:pt x="1182092" y="348386"/>
                  <a:pt x="1182600" y="348996"/>
                  <a:pt x="1182956" y="348081"/>
                </a:cubicBezTo>
                <a:cubicBezTo>
                  <a:pt x="1183311" y="347167"/>
                  <a:pt x="1183210" y="346557"/>
                  <a:pt x="1182651" y="346253"/>
                </a:cubicBezTo>
                <a:cubicBezTo>
                  <a:pt x="1182600" y="345948"/>
                  <a:pt x="1182397" y="345338"/>
                  <a:pt x="1182041" y="344424"/>
                </a:cubicBezTo>
                <a:cubicBezTo>
                  <a:pt x="1181863" y="343967"/>
                  <a:pt x="1181724" y="343890"/>
                  <a:pt x="1181622" y="344195"/>
                </a:cubicBezTo>
                <a:close/>
                <a:moveTo>
                  <a:pt x="1478916" y="343814"/>
                </a:moveTo>
                <a:cubicBezTo>
                  <a:pt x="1478231" y="346811"/>
                  <a:pt x="1477469" y="349656"/>
                  <a:pt x="1476630" y="352349"/>
                </a:cubicBezTo>
                <a:cubicBezTo>
                  <a:pt x="1475792" y="355041"/>
                  <a:pt x="1475335" y="357886"/>
                  <a:pt x="1475259" y="360883"/>
                </a:cubicBezTo>
                <a:cubicBezTo>
                  <a:pt x="1475056" y="359461"/>
                  <a:pt x="1475462" y="357429"/>
                  <a:pt x="1476478" y="354787"/>
                </a:cubicBezTo>
                <a:lnTo>
                  <a:pt x="1478655" y="350433"/>
                </a:lnTo>
                <a:lnTo>
                  <a:pt x="1479256" y="347362"/>
                </a:lnTo>
                <a:lnTo>
                  <a:pt x="1479221" y="347319"/>
                </a:lnTo>
                <a:cubicBezTo>
                  <a:pt x="1479424" y="347599"/>
                  <a:pt x="1479323" y="346430"/>
                  <a:pt x="1478916" y="343814"/>
                </a:cubicBezTo>
                <a:close/>
                <a:moveTo>
                  <a:pt x="1223761" y="341223"/>
                </a:moveTo>
                <a:cubicBezTo>
                  <a:pt x="1223761" y="341071"/>
                  <a:pt x="1223875" y="341223"/>
                  <a:pt x="1224104" y="341681"/>
                </a:cubicBezTo>
                <a:cubicBezTo>
                  <a:pt x="1224561" y="342595"/>
                  <a:pt x="1224561" y="342900"/>
                  <a:pt x="1224104" y="342595"/>
                </a:cubicBezTo>
                <a:cubicBezTo>
                  <a:pt x="1223875" y="341833"/>
                  <a:pt x="1223761" y="341376"/>
                  <a:pt x="1223761" y="341223"/>
                </a:cubicBezTo>
                <a:close/>
                <a:moveTo>
                  <a:pt x="1300304" y="340461"/>
                </a:moveTo>
                <a:cubicBezTo>
                  <a:pt x="1299948" y="340461"/>
                  <a:pt x="1299745" y="340766"/>
                  <a:pt x="1299694" y="341376"/>
                </a:cubicBezTo>
                <a:cubicBezTo>
                  <a:pt x="1299211" y="343509"/>
                  <a:pt x="1299262" y="344119"/>
                  <a:pt x="1299846" y="343205"/>
                </a:cubicBezTo>
                <a:cubicBezTo>
                  <a:pt x="1300430" y="342290"/>
                  <a:pt x="1300786" y="341681"/>
                  <a:pt x="1300913" y="341376"/>
                </a:cubicBezTo>
                <a:cubicBezTo>
                  <a:pt x="1300862" y="340766"/>
                  <a:pt x="1300659" y="340461"/>
                  <a:pt x="1300304" y="340461"/>
                </a:cubicBezTo>
                <a:close/>
                <a:moveTo>
                  <a:pt x="632981" y="339328"/>
                </a:moveTo>
                <a:lnTo>
                  <a:pt x="632049" y="345148"/>
                </a:lnTo>
                <a:cubicBezTo>
                  <a:pt x="631160" y="349161"/>
                  <a:pt x="629909" y="353898"/>
                  <a:pt x="628296" y="359359"/>
                </a:cubicBezTo>
                <a:cubicBezTo>
                  <a:pt x="625070" y="370281"/>
                  <a:pt x="622378" y="378917"/>
                  <a:pt x="620219" y="385267"/>
                </a:cubicBezTo>
                <a:lnTo>
                  <a:pt x="616561" y="398678"/>
                </a:lnTo>
                <a:lnTo>
                  <a:pt x="615527" y="404263"/>
                </a:lnTo>
                <a:lnTo>
                  <a:pt x="618695" y="393192"/>
                </a:lnTo>
                <a:cubicBezTo>
                  <a:pt x="621692" y="383895"/>
                  <a:pt x="624232" y="375971"/>
                  <a:pt x="626315" y="369417"/>
                </a:cubicBezTo>
                <a:cubicBezTo>
                  <a:pt x="628296" y="363779"/>
                  <a:pt x="630125" y="357683"/>
                  <a:pt x="631801" y="351129"/>
                </a:cubicBezTo>
                <a:close/>
                <a:moveTo>
                  <a:pt x="1399668" y="337718"/>
                </a:moveTo>
                <a:lnTo>
                  <a:pt x="1400888" y="337718"/>
                </a:lnTo>
                <a:cubicBezTo>
                  <a:pt x="1400761" y="338633"/>
                  <a:pt x="1400405" y="339547"/>
                  <a:pt x="1399821" y="340461"/>
                </a:cubicBezTo>
                <a:cubicBezTo>
                  <a:pt x="1399237" y="341376"/>
                  <a:pt x="1399186" y="340461"/>
                  <a:pt x="1399668" y="337718"/>
                </a:cubicBezTo>
                <a:close/>
                <a:moveTo>
                  <a:pt x="843332" y="336499"/>
                </a:moveTo>
                <a:cubicBezTo>
                  <a:pt x="842316" y="336296"/>
                  <a:pt x="841910" y="336702"/>
                  <a:pt x="842113" y="337718"/>
                </a:cubicBezTo>
                <a:cubicBezTo>
                  <a:pt x="842164" y="337667"/>
                  <a:pt x="842367" y="337464"/>
                  <a:pt x="842723" y="337109"/>
                </a:cubicBezTo>
                <a:cubicBezTo>
                  <a:pt x="843078" y="336753"/>
                  <a:pt x="843282" y="336550"/>
                  <a:pt x="843332" y="336499"/>
                </a:cubicBezTo>
                <a:close/>
                <a:moveTo>
                  <a:pt x="1401916" y="335661"/>
                </a:moveTo>
                <a:cubicBezTo>
                  <a:pt x="1402069" y="335356"/>
                  <a:pt x="1402031" y="335432"/>
                  <a:pt x="1401802" y="335889"/>
                </a:cubicBezTo>
                <a:cubicBezTo>
                  <a:pt x="1401345" y="336804"/>
                  <a:pt x="1401040" y="337413"/>
                  <a:pt x="1400888" y="337718"/>
                </a:cubicBezTo>
                <a:cubicBezTo>
                  <a:pt x="1401421" y="336651"/>
                  <a:pt x="1401764" y="335966"/>
                  <a:pt x="1401916" y="335661"/>
                </a:cubicBezTo>
                <a:close/>
                <a:moveTo>
                  <a:pt x="633630" y="335280"/>
                </a:moveTo>
                <a:lnTo>
                  <a:pt x="633254" y="337628"/>
                </a:lnTo>
                <a:lnTo>
                  <a:pt x="633630" y="336499"/>
                </a:lnTo>
                <a:cubicBezTo>
                  <a:pt x="633630" y="335483"/>
                  <a:pt x="633630" y="335077"/>
                  <a:pt x="633630" y="335280"/>
                </a:cubicBezTo>
                <a:close/>
                <a:moveTo>
                  <a:pt x="617780" y="335280"/>
                </a:moveTo>
                <a:cubicBezTo>
                  <a:pt x="614656" y="337972"/>
                  <a:pt x="611761" y="343865"/>
                  <a:pt x="609094" y="352958"/>
                </a:cubicBezTo>
                <a:cubicBezTo>
                  <a:pt x="606427" y="362051"/>
                  <a:pt x="604445" y="369163"/>
                  <a:pt x="603150" y="374294"/>
                </a:cubicBezTo>
                <a:cubicBezTo>
                  <a:pt x="602769" y="374701"/>
                  <a:pt x="602617" y="375412"/>
                  <a:pt x="602693" y="376428"/>
                </a:cubicBezTo>
                <a:cubicBezTo>
                  <a:pt x="602769" y="377444"/>
                  <a:pt x="601702" y="376326"/>
                  <a:pt x="599492" y="373075"/>
                </a:cubicBezTo>
                <a:lnTo>
                  <a:pt x="598273" y="379171"/>
                </a:lnTo>
                <a:cubicBezTo>
                  <a:pt x="599950" y="375844"/>
                  <a:pt x="600864" y="374574"/>
                  <a:pt x="601016" y="375361"/>
                </a:cubicBezTo>
                <a:cubicBezTo>
                  <a:pt x="601169" y="376148"/>
                  <a:pt x="601474" y="377012"/>
                  <a:pt x="601931" y="377952"/>
                </a:cubicBezTo>
                <a:lnTo>
                  <a:pt x="597054" y="396240"/>
                </a:lnTo>
                <a:cubicBezTo>
                  <a:pt x="601016" y="393065"/>
                  <a:pt x="603455" y="388747"/>
                  <a:pt x="604369" y="383286"/>
                </a:cubicBezTo>
                <a:cubicBezTo>
                  <a:pt x="605284" y="377825"/>
                  <a:pt x="606503" y="371983"/>
                  <a:pt x="608027" y="365760"/>
                </a:cubicBezTo>
                <a:cubicBezTo>
                  <a:pt x="611888" y="356209"/>
                  <a:pt x="615139" y="346049"/>
                  <a:pt x="617780" y="335280"/>
                </a:cubicBezTo>
                <a:close/>
                <a:moveTo>
                  <a:pt x="942088" y="334061"/>
                </a:moveTo>
                <a:cubicBezTo>
                  <a:pt x="941935" y="338963"/>
                  <a:pt x="941021" y="343789"/>
                  <a:pt x="939344" y="348539"/>
                </a:cubicBezTo>
                <a:cubicBezTo>
                  <a:pt x="937668" y="353288"/>
                  <a:pt x="936144" y="357810"/>
                  <a:pt x="934772" y="362102"/>
                </a:cubicBezTo>
                <a:cubicBezTo>
                  <a:pt x="934188" y="362153"/>
                  <a:pt x="933833" y="362356"/>
                  <a:pt x="933706" y="362712"/>
                </a:cubicBezTo>
                <a:cubicBezTo>
                  <a:pt x="933579" y="363067"/>
                  <a:pt x="933528" y="363271"/>
                  <a:pt x="933553" y="363321"/>
                </a:cubicBezTo>
                <a:cubicBezTo>
                  <a:pt x="933553" y="363372"/>
                  <a:pt x="933553" y="363575"/>
                  <a:pt x="933553" y="363931"/>
                </a:cubicBezTo>
                <a:cubicBezTo>
                  <a:pt x="933553" y="364287"/>
                  <a:pt x="933553" y="364490"/>
                  <a:pt x="933553" y="364541"/>
                </a:cubicBezTo>
                <a:lnTo>
                  <a:pt x="931115" y="362102"/>
                </a:lnTo>
                <a:cubicBezTo>
                  <a:pt x="931191" y="361239"/>
                  <a:pt x="932258" y="357175"/>
                  <a:pt x="934315" y="349910"/>
                </a:cubicBezTo>
                <a:cubicBezTo>
                  <a:pt x="936373" y="342646"/>
                  <a:pt x="938963" y="337363"/>
                  <a:pt x="942088" y="334061"/>
                </a:cubicBezTo>
                <a:close/>
                <a:moveTo>
                  <a:pt x="185879" y="334061"/>
                </a:moveTo>
                <a:cubicBezTo>
                  <a:pt x="185269" y="336982"/>
                  <a:pt x="184964" y="339369"/>
                  <a:pt x="184964" y="341223"/>
                </a:cubicBezTo>
                <a:cubicBezTo>
                  <a:pt x="184964" y="343078"/>
                  <a:pt x="185269" y="345160"/>
                  <a:pt x="185879" y="347472"/>
                </a:cubicBezTo>
                <a:cubicBezTo>
                  <a:pt x="186895" y="347472"/>
                  <a:pt x="187301" y="347472"/>
                  <a:pt x="187098" y="347472"/>
                </a:cubicBezTo>
                <a:close/>
                <a:moveTo>
                  <a:pt x="1305942" y="332860"/>
                </a:moveTo>
                <a:cubicBezTo>
                  <a:pt x="1305790" y="332937"/>
                  <a:pt x="1305333" y="333337"/>
                  <a:pt x="1304571" y="334061"/>
                </a:cubicBezTo>
                <a:cubicBezTo>
                  <a:pt x="1304266" y="334899"/>
                  <a:pt x="1304571" y="334746"/>
                  <a:pt x="1305485" y="333603"/>
                </a:cubicBezTo>
                <a:cubicBezTo>
                  <a:pt x="1305942" y="333032"/>
                  <a:pt x="1306095" y="332784"/>
                  <a:pt x="1305942" y="332860"/>
                </a:cubicBezTo>
                <a:close/>
                <a:moveTo>
                  <a:pt x="1482574" y="330403"/>
                </a:moveTo>
                <a:cubicBezTo>
                  <a:pt x="1481939" y="332740"/>
                  <a:pt x="1481380" y="334772"/>
                  <a:pt x="1480898" y="336499"/>
                </a:cubicBezTo>
                <a:cubicBezTo>
                  <a:pt x="1480415" y="338226"/>
                  <a:pt x="1480161" y="340258"/>
                  <a:pt x="1480136" y="342595"/>
                </a:cubicBezTo>
                <a:lnTo>
                  <a:pt x="1480223" y="342421"/>
                </a:lnTo>
                <a:close/>
                <a:moveTo>
                  <a:pt x="1325297" y="330403"/>
                </a:moveTo>
                <a:cubicBezTo>
                  <a:pt x="1322325" y="332181"/>
                  <a:pt x="1320040" y="334416"/>
                  <a:pt x="1318439" y="337109"/>
                </a:cubicBezTo>
                <a:cubicBezTo>
                  <a:pt x="1316839" y="339801"/>
                  <a:pt x="1315467" y="343255"/>
                  <a:pt x="1314324" y="347472"/>
                </a:cubicBezTo>
                <a:lnTo>
                  <a:pt x="1320420" y="337718"/>
                </a:lnTo>
                <a:cubicBezTo>
                  <a:pt x="1321081" y="336499"/>
                  <a:pt x="1321894" y="335280"/>
                  <a:pt x="1322859" y="334061"/>
                </a:cubicBezTo>
                <a:cubicBezTo>
                  <a:pt x="1323824" y="332841"/>
                  <a:pt x="1324637" y="331622"/>
                  <a:pt x="1325297" y="330403"/>
                </a:cubicBezTo>
                <a:close/>
                <a:moveTo>
                  <a:pt x="1469163" y="329184"/>
                </a:moveTo>
                <a:cubicBezTo>
                  <a:pt x="1466958" y="330712"/>
                  <a:pt x="1464188" y="336597"/>
                  <a:pt x="1460854" y="346840"/>
                </a:cubicBezTo>
                <a:cubicBezTo>
                  <a:pt x="1457520" y="357082"/>
                  <a:pt x="1454660" y="367393"/>
                  <a:pt x="1452275" y="377771"/>
                </a:cubicBezTo>
                <a:cubicBezTo>
                  <a:pt x="1449889" y="388149"/>
                  <a:pt x="1449016" y="394306"/>
                  <a:pt x="1449656" y="396240"/>
                </a:cubicBezTo>
                <a:cubicBezTo>
                  <a:pt x="1452500" y="392887"/>
                  <a:pt x="1454431" y="388010"/>
                  <a:pt x="1455447" y="381609"/>
                </a:cubicBezTo>
                <a:cubicBezTo>
                  <a:pt x="1456463" y="375209"/>
                  <a:pt x="1457784" y="369113"/>
                  <a:pt x="1459409" y="363321"/>
                </a:cubicBezTo>
                <a:cubicBezTo>
                  <a:pt x="1461264" y="357784"/>
                  <a:pt x="1463041" y="352095"/>
                  <a:pt x="1464743" y="346253"/>
                </a:cubicBezTo>
                <a:cubicBezTo>
                  <a:pt x="1466445" y="340411"/>
                  <a:pt x="1467918" y="334721"/>
                  <a:pt x="1469163" y="329184"/>
                </a:cubicBezTo>
                <a:close/>
                <a:moveTo>
                  <a:pt x="1400735" y="329184"/>
                </a:moveTo>
                <a:cubicBezTo>
                  <a:pt x="1401320" y="328625"/>
                  <a:pt x="1401370" y="329438"/>
                  <a:pt x="1400888" y="331622"/>
                </a:cubicBezTo>
                <a:cubicBezTo>
                  <a:pt x="1400710" y="331851"/>
                  <a:pt x="1400151" y="332308"/>
                  <a:pt x="1399211" y="332994"/>
                </a:cubicBezTo>
                <a:cubicBezTo>
                  <a:pt x="1398271" y="333680"/>
                  <a:pt x="1398018" y="333222"/>
                  <a:pt x="1398449" y="331622"/>
                </a:cubicBezTo>
                <a:cubicBezTo>
                  <a:pt x="1398500" y="331571"/>
                  <a:pt x="1398703" y="331368"/>
                  <a:pt x="1399059" y="331013"/>
                </a:cubicBezTo>
                <a:cubicBezTo>
                  <a:pt x="1399414" y="330657"/>
                  <a:pt x="1399618" y="330454"/>
                  <a:pt x="1399668" y="330403"/>
                </a:cubicBezTo>
                <a:cubicBezTo>
                  <a:pt x="1399795" y="330149"/>
                  <a:pt x="1400151" y="329743"/>
                  <a:pt x="1400735" y="329184"/>
                </a:cubicBezTo>
                <a:close/>
                <a:moveTo>
                  <a:pt x="1192404" y="326745"/>
                </a:moveTo>
                <a:cubicBezTo>
                  <a:pt x="1190093" y="330606"/>
                  <a:pt x="1188924" y="333553"/>
                  <a:pt x="1188899" y="335585"/>
                </a:cubicBezTo>
                <a:cubicBezTo>
                  <a:pt x="1188874" y="337617"/>
                  <a:pt x="1189229" y="341173"/>
                  <a:pt x="1189966" y="346253"/>
                </a:cubicBezTo>
                <a:cubicBezTo>
                  <a:pt x="1191820" y="342773"/>
                  <a:pt x="1192989" y="339674"/>
                  <a:pt x="1193471" y="336956"/>
                </a:cubicBezTo>
                <a:cubicBezTo>
                  <a:pt x="1193954" y="334238"/>
                  <a:pt x="1193598" y="330835"/>
                  <a:pt x="1192404" y="326745"/>
                </a:cubicBezTo>
                <a:close/>
                <a:moveTo>
                  <a:pt x="654356" y="324307"/>
                </a:moveTo>
                <a:cubicBezTo>
                  <a:pt x="653290" y="330124"/>
                  <a:pt x="652375" y="334340"/>
                  <a:pt x="651613" y="336956"/>
                </a:cubicBezTo>
                <a:cubicBezTo>
                  <a:pt x="650851" y="339572"/>
                  <a:pt x="649327" y="342265"/>
                  <a:pt x="647041" y="345033"/>
                </a:cubicBezTo>
                <a:cubicBezTo>
                  <a:pt x="647244" y="339953"/>
                  <a:pt x="648057" y="335483"/>
                  <a:pt x="649480" y="331622"/>
                </a:cubicBezTo>
                <a:cubicBezTo>
                  <a:pt x="650064" y="327584"/>
                  <a:pt x="650724" y="325298"/>
                  <a:pt x="651461" y="324764"/>
                </a:cubicBezTo>
                <a:cubicBezTo>
                  <a:pt x="652197" y="324231"/>
                  <a:pt x="653163" y="324078"/>
                  <a:pt x="654356" y="324307"/>
                </a:cubicBezTo>
                <a:close/>
                <a:moveTo>
                  <a:pt x="1395459" y="322759"/>
                </a:moveTo>
                <a:lnTo>
                  <a:pt x="1381380" y="349910"/>
                </a:lnTo>
                <a:cubicBezTo>
                  <a:pt x="1380771" y="351079"/>
                  <a:pt x="1380161" y="352095"/>
                  <a:pt x="1379552" y="352958"/>
                </a:cubicBezTo>
                <a:cubicBezTo>
                  <a:pt x="1378942" y="353822"/>
                  <a:pt x="1378332" y="354838"/>
                  <a:pt x="1377723" y="356006"/>
                </a:cubicBezTo>
                <a:lnTo>
                  <a:pt x="1375284" y="358445"/>
                </a:lnTo>
                <a:cubicBezTo>
                  <a:pt x="1374192" y="360070"/>
                  <a:pt x="1373634" y="360781"/>
                  <a:pt x="1373608" y="360578"/>
                </a:cubicBezTo>
                <a:cubicBezTo>
                  <a:pt x="1373583" y="360375"/>
                  <a:pt x="1373329" y="360477"/>
                  <a:pt x="1372846" y="360883"/>
                </a:cubicBezTo>
                <a:lnTo>
                  <a:pt x="1372894" y="361172"/>
                </a:lnTo>
                <a:lnTo>
                  <a:pt x="1377723" y="360883"/>
                </a:lnTo>
                <a:cubicBezTo>
                  <a:pt x="1372668" y="369468"/>
                  <a:pt x="1369671" y="373329"/>
                  <a:pt x="1368731" y="372465"/>
                </a:cubicBezTo>
                <a:cubicBezTo>
                  <a:pt x="1367791" y="371602"/>
                  <a:pt x="1366318" y="373024"/>
                  <a:pt x="1364312" y="376733"/>
                </a:cubicBezTo>
                <a:cubicBezTo>
                  <a:pt x="1363169" y="378485"/>
                  <a:pt x="1362407" y="379857"/>
                  <a:pt x="1362026" y="380847"/>
                </a:cubicBezTo>
                <a:cubicBezTo>
                  <a:pt x="1361645" y="381838"/>
                  <a:pt x="1361188" y="382905"/>
                  <a:pt x="1360654" y="384048"/>
                </a:cubicBezTo>
                <a:lnTo>
                  <a:pt x="1358216" y="382829"/>
                </a:lnTo>
                <a:close/>
                <a:moveTo>
                  <a:pt x="1396018" y="321682"/>
                </a:moveTo>
                <a:lnTo>
                  <a:pt x="1396011" y="321869"/>
                </a:lnTo>
                <a:lnTo>
                  <a:pt x="1395459" y="322759"/>
                </a:lnTo>
                <a:close/>
                <a:moveTo>
                  <a:pt x="1189966" y="320649"/>
                </a:moveTo>
                <a:cubicBezTo>
                  <a:pt x="1189890" y="320624"/>
                  <a:pt x="1189738" y="320675"/>
                  <a:pt x="1189509" y="320802"/>
                </a:cubicBezTo>
                <a:cubicBezTo>
                  <a:pt x="1189280" y="320929"/>
                  <a:pt x="1189433" y="321284"/>
                  <a:pt x="1189966" y="321869"/>
                </a:cubicBezTo>
                <a:close/>
                <a:moveTo>
                  <a:pt x="1393572" y="318211"/>
                </a:moveTo>
                <a:cubicBezTo>
                  <a:pt x="1395350" y="319786"/>
                  <a:pt x="1396062" y="320599"/>
                  <a:pt x="1395706" y="320649"/>
                </a:cubicBezTo>
                <a:cubicBezTo>
                  <a:pt x="1395350" y="320700"/>
                  <a:pt x="1394233" y="321513"/>
                  <a:pt x="1392353" y="323088"/>
                </a:cubicBezTo>
                <a:cubicBezTo>
                  <a:pt x="1391236" y="325450"/>
                  <a:pt x="1390118" y="327431"/>
                  <a:pt x="1389000" y="329031"/>
                </a:cubicBezTo>
                <a:cubicBezTo>
                  <a:pt x="1387883" y="330632"/>
                  <a:pt x="1386156" y="332308"/>
                  <a:pt x="1383819" y="334061"/>
                </a:cubicBezTo>
                <a:cubicBezTo>
                  <a:pt x="1385140" y="331648"/>
                  <a:pt x="1386765" y="329158"/>
                  <a:pt x="1388696" y="326593"/>
                </a:cubicBezTo>
                <a:cubicBezTo>
                  <a:pt x="1390626" y="324028"/>
                  <a:pt x="1392252" y="321234"/>
                  <a:pt x="1393572" y="318211"/>
                </a:cubicBezTo>
                <a:close/>
                <a:moveTo>
                  <a:pt x="1389915" y="316992"/>
                </a:moveTo>
                <a:cubicBezTo>
                  <a:pt x="1390016" y="316992"/>
                  <a:pt x="1390423" y="316992"/>
                  <a:pt x="1391134" y="316992"/>
                </a:cubicBezTo>
                <a:cubicBezTo>
                  <a:pt x="1391845" y="316992"/>
                  <a:pt x="1392252" y="316992"/>
                  <a:pt x="1392353" y="316992"/>
                </a:cubicBezTo>
                <a:cubicBezTo>
                  <a:pt x="1392252" y="317906"/>
                  <a:pt x="1391845" y="318821"/>
                  <a:pt x="1391134" y="319735"/>
                </a:cubicBezTo>
                <a:cubicBezTo>
                  <a:pt x="1390423" y="320649"/>
                  <a:pt x="1390016" y="319735"/>
                  <a:pt x="1389915" y="316992"/>
                </a:cubicBezTo>
                <a:close/>
                <a:moveTo>
                  <a:pt x="1466724" y="315773"/>
                </a:moveTo>
                <a:lnTo>
                  <a:pt x="1465505" y="316992"/>
                </a:lnTo>
                <a:cubicBezTo>
                  <a:pt x="1466699" y="317855"/>
                  <a:pt x="1467360" y="317652"/>
                  <a:pt x="1467486" y="316382"/>
                </a:cubicBezTo>
                <a:cubicBezTo>
                  <a:pt x="1467613" y="315112"/>
                  <a:pt x="1467360" y="314909"/>
                  <a:pt x="1466724" y="315773"/>
                </a:cubicBezTo>
                <a:close/>
                <a:moveTo>
                  <a:pt x="1186308" y="315773"/>
                </a:moveTo>
                <a:lnTo>
                  <a:pt x="1186308" y="316992"/>
                </a:lnTo>
                <a:cubicBezTo>
                  <a:pt x="1187375" y="318008"/>
                  <a:pt x="1187680" y="318109"/>
                  <a:pt x="1187223" y="317297"/>
                </a:cubicBezTo>
                <a:cubicBezTo>
                  <a:pt x="1186766" y="316484"/>
                  <a:pt x="1186461" y="315976"/>
                  <a:pt x="1186308" y="315773"/>
                </a:cubicBezTo>
                <a:close/>
                <a:moveTo>
                  <a:pt x="1504520" y="313334"/>
                </a:moveTo>
                <a:cubicBezTo>
                  <a:pt x="1505282" y="313309"/>
                  <a:pt x="1505891" y="313360"/>
                  <a:pt x="1506348" y="313487"/>
                </a:cubicBezTo>
                <a:cubicBezTo>
                  <a:pt x="1506806" y="313614"/>
                  <a:pt x="1506196" y="317627"/>
                  <a:pt x="1504520" y="325526"/>
                </a:cubicBezTo>
                <a:cubicBezTo>
                  <a:pt x="1504012" y="328447"/>
                  <a:pt x="1503504" y="330835"/>
                  <a:pt x="1502996" y="332689"/>
                </a:cubicBezTo>
                <a:cubicBezTo>
                  <a:pt x="1502488" y="334543"/>
                  <a:pt x="1501370" y="336626"/>
                  <a:pt x="1499643" y="338937"/>
                </a:cubicBezTo>
                <a:cubicBezTo>
                  <a:pt x="1499694" y="334518"/>
                  <a:pt x="1500202" y="329946"/>
                  <a:pt x="1501167" y="325221"/>
                </a:cubicBezTo>
                <a:cubicBezTo>
                  <a:pt x="1502132" y="320497"/>
                  <a:pt x="1503250" y="316535"/>
                  <a:pt x="1504520" y="313334"/>
                </a:cubicBezTo>
                <a:close/>
                <a:moveTo>
                  <a:pt x="171248" y="313334"/>
                </a:moveTo>
                <a:cubicBezTo>
                  <a:pt x="171198" y="315163"/>
                  <a:pt x="170994" y="316992"/>
                  <a:pt x="170639" y="318821"/>
                </a:cubicBezTo>
                <a:cubicBezTo>
                  <a:pt x="170283" y="320649"/>
                  <a:pt x="170080" y="322478"/>
                  <a:pt x="170029" y="324307"/>
                </a:cubicBezTo>
                <a:cubicBezTo>
                  <a:pt x="170004" y="325425"/>
                  <a:pt x="170055" y="326237"/>
                  <a:pt x="170182" y="326745"/>
                </a:cubicBezTo>
                <a:cubicBezTo>
                  <a:pt x="170309" y="327253"/>
                  <a:pt x="170664" y="328066"/>
                  <a:pt x="171248" y="329184"/>
                </a:cubicBezTo>
                <a:lnTo>
                  <a:pt x="172468" y="331622"/>
                </a:lnTo>
                <a:cubicBezTo>
                  <a:pt x="173636" y="329108"/>
                  <a:pt x="174042" y="326212"/>
                  <a:pt x="173687" y="322935"/>
                </a:cubicBezTo>
                <a:cubicBezTo>
                  <a:pt x="173331" y="319659"/>
                  <a:pt x="172518" y="316458"/>
                  <a:pt x="171248" y="313334"/>
                </a:cubicBezTo>
                <a:close/>
                <a:moveTo>
                  <a:pt x="1413080" y="312115"/>
                </a:moveTo>
                <a:cubicBezTo>
                  <a:pt x="1412572" y="314172"/>
                  <a:pt x="1412368" y="314934"/>
                  <a:pt x="1412470" y="314401"/>
                </a:cubicBezTo>
                <a:cubicBezTo>
                  <a:pt x="1412572" y="313868"/>
                  <a:pt x="1412368" y="314325"/>
                  <a:pt x="1411860" y="315773"/>
                </a:cubicBezTo>
                <a:cubicBezTo>
                  <a:pt x="1411302" y="316382"/>
                  <a:pt x="1410895" y="316992"/>
                  <a:pt x="1410641" y="317601"/>
                </a:cubicBezTo>
                <a:cubicBezTo>
                  <a:pt x="1410387" y="318211"/>
                  <a:pt x="1409981" y="318821"/>
                  <a:pt x="1409422" y="319430"/>
                </a:cubicBezTo>
                <a:cubicBezTo>
                  <a:pt x="1404774" y="326034"/>
                  <a:pt x="1401878" y="329285"/>
                  <a:pt x="1400735" y="329184"/>
                </a:cubicBezTo>
                <a:cubicBezTo>
                  <a:pt x="1399592" y="329082"/>
                  <a:pt x="1398830" y="329895"/>
                  <a:pt x="1398449" y="331622"/>
                </a:cubicBezTo>
                <a:lnTo>
                  <a:pt x="1398449" y="334061"/>
                </a:lnTo>
                <a:cubicBezTo>
                  <a:pt x="1398652" y="333857"/>
                  <a:pt x="1398246" y="334264"/>
                  <a:pt x="1397230" y="335280"/>
                </a:cubicBezTo>
                <a:cubicBezTo>
                  <a:pt x="1395096" y="336118"/>
                  <a:pt x="1393877" y="336575"/>
                  <a:pt x="1393572" y="336651"/>
                </a:cubicBezTo>
                <a:cubicBezTo>
                  <a:pt x="1393268" y="336728"/>
                  <a:pt x="1392048" y="338709"/>
                  <a:pt x="1389915" y="342595"/>
                </a:cubicBezTo>
                <a:lnTo>
                  <a:pt x="1387476" y="346253"/>
                </a:lnTo>
                <a:cubicBezTo>
                  <a:pt x="1386359" y="347929"/>
                  <a:pt x="1385546" y="349148"/>
                  <a:pt x="1385038" y="349910"/>
                </a:cubicBezTo>
                <a:cubicBezTo>
                  <a:pt x="1384530" y="350672"/>
                  <a:pt x="1383717" y="351891"/>
                  <a:pt x="1382600" y="353568"/>
                </a:cubicBezTo>
                <a:cubicBezTo>
                  <a:pt x="1382092" y="354127"/>
                  <a:pt x="1381888" y="354533"/>
                  <a:pt x="1381990" y="354787"/>
                </a:cubicBezTo>
                <a:cubicBezTo>
                  <a:pt x="1382092" y="355041"/>
                  <a:pt x="1381888" y="355447"/>
                  <a:pt x="1381380" y="356006"/>
                </a:cubicBezTo>
                <a:lnTo>
                  <a:pt x="1383819" y="348691"/>
                </a:lnTo>
                <a:cubicBezTo>
                  <a:pt x="1383819" y="348894"/>
                  <a:pt x="1383819" y="348488"/>
                  <a:pt x="1383819" y="347472"/>
                </a:cubicBezTo>
                <a:cubicBezTo>
                  <a:pt x="1383616" y="347472"/>
                  <a:pt x="1384022" y="347472"/>
                  <a:pt x="1385038" y="347472"/>
                </a:cubicBezTo>
                <a:cubicBezTo>
                  <a:pt x="1385546" y="346405"/>
                  <a:pt x="1385749" y="345795"/>
                  <a:pt x="1385648" y="345643"/>
                </a:cubicBezTo>
                <a:cubicBezTo>
                  <a:pt x="1385546" y="345491"/>
                  <a:pt x="1385749" y="344881"/>
                  <a:pt x="1386257" y="343814"/>
                </a:cubicBezTo>
                <a:cubicBezTo>
                  <a:pt x="1386816" y="343255"/>
                  <a:pt x="1387222" y="342849"/>
                  <a:pt x="1387476" y="342595"/>
                </a:cubicBezTo>
                <a:cubicBezTo>
                  <a:pt x="1387730" y="342341"/>
                  <a:pt x="1388137" y="341935"/>
                  <a:pt x="1388696" y="341376"/>
                </a:cubicBezTo>
                <a:cubicBezTo>
                  <a:pt x="1389305" y="339699"/>
                  <a:pt x="1389915" y="338480"/>
                  <a:pt x="1390524" y="337718"/>
                </a:cubicBezTo>
                <a:cubicBezTo>
                  <a:pt x="1391134" y="336956"/>
                  <a:pt x="1391744" y="335737"/>
                  <a:pt x="1392353" y="334061"/>
                </a:cubicBezTo>
                <a:lnTo>
                  <a:pt x="1406984" y="316992"/>
                </a:lnTo>
                <a:cubicBezTo>
                  <a:pt x="1407492" y="316433"/>
                  <a:pt x="1407695" y="316027"/>
                  <a:pt x="1407593" y="315773"/>
                </a:cubicBezTo>
                <a:cubicBezTo>
                  <a:pt x="1407492" y="315519"/>
                  <a:pt x="1407695" y="315112"/>
                  <a:pt x="1408203" y="314553"/>
                </a:cubicBezTo>
                <a:cubicBezTo>
                  <a:pt x="1409854" y="313461"/>
                  <a:pt x="1410819" y="312902"/>
                  <a:pt x="1411098" y="312877"/>
                </a:cubicBezTo>
                <a:cubicBezTo>
                  <a:pt x="1411378" y="312852"/>
                  <a:pt x="1412038" y="312598"/>
                  <a:pt x="1413080" y="312115"/>
                </a:cubicBezTo>
                <a:close/>
                <a:moveTo>
                  <a:pt x="1175336" y="312115"/>
                </a:moveTo>
                <a:lnTo>
                  <a:pt x="1172897" y="320649"/>
                </a:lnTo>
                <a:cubicBezTo>
                  <a:pt x="1174066" y="318998"/>
                  <a:pt x="1174777" y="317728"/>
                  <a:pt x="1175031" y="316839"/>
                </a:cubicBezTo>
                <a:cubicBezTo>
                  <a:pt x="1175285" y="315950"/>
                  <a:pt x="1175386" y="314376"/>
                  <a:pt x="1175336" y="312115"/>
                </a:cubicBezTo>
                <a:close/>
                <a:moveTo>
                  <a:pt x="610465" y="310896"/>
                </a:moveTo>
                <a:cubicBezTo>
                  <a:pt x="609170" y="314858"/>
                  <a:pt x="607798" y="318211"/>
                  <a:pt x="606350" y="320954"/>
                </a:cubicBezTo>
                <a:cubicBezTo>
                  <a:pt x="604903" y="323697"/>
                  <a:pt x="603836" y="327660"/>
                  <a:pt x="603150" y="332841"/>
                </a:cubicBezTo>
                <a:close/>
                <a:moveTo>
                  <a:pt x="642164" y="308457"/>
                </a:moveTo>
                <a:lnTo>
                  <a:pt x="640945" y="318211"/>
                </a:lnTo>
                <a:cubicBezTo>
                  <a:pt x="639929" y="318211"/>
                  <a:pt x="639523" y="318211"/>
                  <a:pt x="639726" y="318211"/>
                </a:cubicBezTo>
                <a:lnTo>
                  <a:pt x="638507" y="321869"/>
                </a:lnTo>
                <a:cubicBezTo>
                  <a:pt x="637897" y="320370"/>
                  <a:pt x="637592" y="319710"/>
                  <a:pt x="637592" y="319887"/>
                </a:cubicBezTo>
                <a:cubicBezTo>
                  <a:pt x="637592" y="320065"/>
                  <a:pt x="637897" y="319100"/>
                  <a:pt x="638507" y="316992"/>
                </a:cubicBezTo>
                <a:cubicBezTo>
                  <a:pt x="638507" y="316941"/>
                  <a:pt x="638507" y="316738"/>
                  <a:pt x="638507" y="316382"/>
                </a:cubicBezTo>
                <a:cubicBezTo>
                  <a:pt x="638507" y="316027"/>
                  <a:pt x="638507" y="315823"/>
                  <a:pt x="638507" y="315773"/>
                </a:cubicBezTo>
                <a:close/>
                <a:moveTo>
                  <a:pt x="652109" y="308324"/>
                </a:moveTo>
                <a:cubicBezTo>
                  <a:pt x="652210" y="307943"/>
                  <a:pt x="652350" y="308038"/>
                  <a:pt x="652528" y="308610"/>
                </a:cubicBezTo>
                <a:cubicBezTo>
                  <a:pt x="652883" y="309753"/>
                  <a:pt x="653086" y="310515"/>
                  <a:pt x="653137" y="310896"/>
                </a:cubicBezTo>
                <a:cubicBezTo>
                  <a:pt x="653620" y="311201"/>
                  <a:pt x="653569" y="311810"/>
                  <a:pt x="652985" y="312725"/>
                </a:cubicBezTo>
                <a:cubicBezTo>
                  <a:pt x="652401" y="313639"/>
                  <a:pt x="652045" y="313029"/>
                  <a:pt x="651918" y="310896"/>
                </a:cubicBezTo>
                <a:cubicBezTo>
                  <a:pt x="651943" y="309562"/>
                  <a:pt x="652007" y="308705"/>
                  <a:pt x="652109" y="308324"/>
                </a:cubicBezTo>
                <a:close/>
                <a:moveTo>
                  <a:pt x="1846810" y="304343"/>
                </a:moveTo>
                <a:cubicBezTo>
                  <a:pt x="1845870" y="304114"/>
                  <a:pt x="1845616" y="304266"/>
                  <a:pt x="1846048" y="304800"/>
                </a:cubicBezTo>
                <a:lnTo>
                  <a:pt x="1847698" y="304585"/>
                </a:lnTo>
                <a:close/>
                <a:moveTo>
                  <a:pt x="1355777" y="303581"/>
                </a:moveTo>
                <a:cubicBezTo>
                  <a:pt x="1353768" y="305026"/>
                  <a:pt x="1349388" y="310806"/>
                  <a:pt x="1342637" y="320920"/>
                </a:cubicBezTo>
                <a:cubicBezTo>
                  <a:pt x="1335886" y="331035"/>
                  <a:pt x="1329068" y="341692"/>
                  <a:pt x="1322182" y="352891"/>
                </a:cubicBezTo>
                <a:cubicBezTo>
                  <a:pt x="1315295" y="364089"/>
                  <a:pt x="1310644" y="372036"/>
                  <a:pt x="1308228" y="376733"/>
                </a:cubicBezTo>
                <a:cubicBezTo>
                  <a:pt x="1306882" y="379781"/>
                  <a:pt x="1306526" y="381609"/>
                  <a:pt x="1307162" y="382219"/>
                </a:cubicBezTo>
                <a:cubicBezTo>
                  <a:pt x="1307797" y="382829"/>
                  <a:pt x="1306526" y="385877"/>
                  <a:pt x="1303352" y="391363"/>
                </a:cubicBezTo>
                <a:lnTo>
                  <a:pt x="1297256" y="402336"/>
                </a:lnTo>
                <a:cubicBezTo>
                  <a:pt x="1295427" y="405333"/>
                  <a:pt x="1293903" y="408178"/>
                  <a:pt x="1292684" y="410870"/>
                </a:cubicBezTo>
                <a:cubicBezTo>
                  <a:pt x="1291464" y="413563"/>
                  <a:pt x="1290550" y="416407"/>
                  <a:pt x="1289940" y="419405"/>
                </a:cubicBezTo>
                <a:lnTo>
                  <a:pt x="1289940" y="429158"/>
                </a:lnTo>
                <a:cubicBezTo>
                  <a:pt x="1290448" y="429209"/>
                  <a:pt x="1290652" y="429107"/>
                  <a:pt x="1290550" y="428853"/>
                </a:cubicBezTo>
                <a:cubicBezTo>
                  <a:pt x="1290448" y="428599"/>
                  <a:pt x="1290652" y="427888"/>
                  <a:pt x="1291160" y="426720"/>
                </a:cubicBezTo>
                <a:lnTo>
                  <a:pt x="1344804" y="334061"/>
                </a:lnTo>
                <a:cubicBezTo>
                  <a:pt x="1339953" y="337617"/>
                  <a:pt x="1337159" y="340868"/>
                  <a:pt x="1336422" y="343814"/>
                </a:cubicBezTo>
                <a:cubicBezTo>
                  <a:pt x="1335686" y="346761"/>
                  <a:pt x="1333197" y="350012"/>
                  <a:pt x="1328955" y="353568"/>
                </a:cubicBezTo>
                <a:cubicBezTo>
                  <a:pt x="1326897" y="354584"/>
                  <a:pt x="1326136" y="354990"/>
                  <a:pt x="1326669" y="354787"/>
                </a:cubicBezTo>
                <a:cubicBezTo>
                  <a:pt x="1327202" y="354584"/>
                  <a:pt x="1326745" y="354990"/>
                  <a:pt x="1325297" y="356006"/>
                </a:cubicBezTo>
                <a:cubicBezTo>
                  <a:pt x="1326338" y="351079"/>
                  <a:pt x="1328828" y="345999"/>
                  <a:pt x="1332765" y="340766"/>
                </a:cubicBezTo>
                <a:cubicBezTo>
                  <a:pt x="1336702" y="335534"/>
                  <a:pt x="1339496" y="330454"/>
                  <a:pt x="1341147" y="325526"/>
                </a:cubicBezTo>
                <a:cubicBezTo>
                  <a:pt x="1342163" y="325323"/>
                  <a:pt x="1342569" y="325729"/>
                  <a:pt x="1342366" y="326745"/>
                </a:cubicBezTo>
                <a:lnTo>
                  <a:pt x="1346024" y="331622"/>
                </a:lnTo>
                <a:cubicBezTo>
                  <a:pt x="1347954" y="329133"/>
                  <a:pt x="1349884" y="326491"/>
                  <a:pt x="1351815" y="323697"/>
                </a:cubicBezTo>
                <a:cubicBezTo>
                  <a:pt x="1353745" y="320903"/>
                  <a:pt x="1355066" y="318262"/>
                  <a:pt x="1355777" y="315773"/>
                </a:cubicBezTo>
                <a:cubicBezTo>
                  <a:pt x="1352450" y="317601"/>
                  <a:pt x="1350265" y="319430"/>
                  <a:pt x="1349224" y="321259"/>
                </a:cubicBezTo>
                <a:cubicBezTo>
                  <a:pt x="1348183" y="323088"/>
                  <a:pt x="1346303" y="324917"/>
                  <a:pt x="1343585" y="326745"/>
                </a:cubicBezTo>
                <a:cubicBezTo>
                  <a:pt x="1344474" y="322504"/>
                  <a:pt x="1346354" y="318490"/>
                  <a:pt x="1349224" y="314706"/>
                </a:cubicBezTo>
                <a:cubicBezTo>
                  <a:pt x="1352094" y="310921"/>
                  <a:pt x="1354279" y="307213"/>
                  <a:pt x="1355777" y="303581"/>
                </a:cubicBezTo>
                <a:close/>
                <a:moveTo>
                  <a:pt x="626315" y="302361"/>
                </a:moveTo>
                <a:lnTo>
                  <a:pt x="621438" y="318211"/>
                </a:lnTo>
                <a:lnTo>
                  <a:pt x="621438" y="320649"/>
                </a:lnTo>
                <a:cubicBezTo>
                  <a:pt x="621641" y="319583"/>
                  <a:pt x="622454" y="316839"/>
                  <a:pt x="623876" y="312420"/>
                </a:cubicBezTo>
                <a:cubicBezTo>
                  <a:pt x="625299" y="308000"/>
                  <a:pt x="626112" y="304647"/>
                  <a:pt x="626315" y="302361"/>
                </a:cubicBezTo>
                <a:close/>
                <a:moveTo>
                  <a:pt x="1469772" y="302209"/>
                </a:moveTo>
                <a:cubicBezTo>
                  <a:pt x="1469417" y="301523"/>
                  <a:pt x="1469214" y="301980"/>
                  <a:pt x="1469163" y="303581"/>
                </a:cubicBezTo>
                <a:cubicBezTo>
                  <a:pt x="1469290" y="305181"/>
                  <a:pt x="1469646" y="305638"/>
                  <a:pt x="1470230" y="304952"/>
                </a:cubicBezTo>
                <a:cubicBezTo>
                  <a:pt x="1470814" y="304266"/>
                  <a:pt x="1470865" y="303809"/>
                  <a:pt x="1470382" y="303581"/>
                </a:cubicBezTo>
                <a:cubicBezTo>
                  <a:pt x="1470331" y="303352"/>
                  <a:pt x="1470128" y="302895"/>
                  <a:pt x="1469772" y="302209"/>
                </a:cubicBezTo>
                <a:close/>
                <a:moveTo>
                  <a:pt x="1839952" y="299923"/>
                </a:moveTo>
                <a:cubicBezTo>
                  <a:pt x="1836523" y="303327"/>
                  <a:pt x="1833628" y="305359"/>
                  <a:pt x="1831265" y="306019"/>
                </a:cubicBezTo>
                <a:cubicBezTo>
                  <a:pt x="1828903" y="306679"/>
                  <a:pt x="1825703" y="307492"/>
                  <a:pt x="1821664" y="308457"/>
                </a:cubicBezTo>
                <a:lnTo>
                  <a:pt x="1819226" y="309677"/>
                </a:lnTo>
                <a:cubicBezTo>
                  <a:pt x="1817092" y="310845"/>
                  <a:pt x="1815873" y="311556"/>
                  <a:pt x="1815568" y="311810"/>
                </a:cubicBezTo>
                <a:cubicBezTo>
                  <a:pt x="1815263" y="312064"/>
                  <a:pt x="1814044" y="312166"/>
                  <a:pt x="1811910" y="312115"/>
                </a:cubicBezTo>
                <a:cubicBezTo>
                  <a:pt x="1812241" y="311048"/>
                  <a:pt x="1812495" y="310439"/>
                  <a:pt x="1812672" y="310286"/>
                </a:cubicBezTo>
                <a:cubicBezTo>
                  <a:pt x="1812850" y="310134"/>
                  <a:pt x="1814628" y="309524"/>
                  <a:pt x="1818006" y="308457"/>
                </a:cubicBezTo>
                <a:cubicBezTo>
                  <a:pt x="1817803" y="307441"/>
                  <a:pt x="1818210" y="307035"/>
                  <a:pt x="1819226" y="307238"/>
                </a:cubicBezTo>
                <a:cubicBezTo>
                  <a:pt x="1822147" y="306019"/>
                  <a:pt x="1825144" y="304800"/>
                  <a:pt x="1828217" y="303581"/>
                </a:cubicBezTo>
                <a:cubicBezTo>
                  <a:pt x="1831291" y="302361"/>
                  <a:pt x="1835202" y="301142"/>
                  <a:pt x="1839952" y="299923"/>
                </a:cubicBezTo>
                <a:close/>
                <a:moveTo>
                  <a:pt x="1463067" y="299923"/>
                </a:moveTo>
                <a:cubicBezTo>
                  <a:pt x="1462762" y="302488"/>
                  <a:pt x="1461543" y="306197"/>
                  <a:pt x="1459409" y="311048"/>
                </a:cubicBezTo>
                <a:cubicBezTo>
                  <a:pt x="1457276" y="315900"/>
                  <a:pt x="1456056" y="321132"/>
                  <a:pt x="1455752" y="326745"/>
                </a:cubicBezTo>
                <a:close/>
                <a:moveTo>
                  <a:pt x="1187528" y="292608"/>
                </a:moveTo>
                <a:lnTo>
                  <a:pt x="1183870" y="304800"/>
                </a:lnTo>
                <a:cubicBezTo>
                  <a:pt x="1185699" y="303530"/>
                  <a:pt x="1186918" y="301803"/>
                  <a:pt x="1187528" y="299618"/>
                </a:cubicBezTo>
                <a:cubicBezTo>
                  <a:pt x="1188137" y="297434"/>
                  <a:pt x="1188137" y="295097"/>
                  <a:pt x="1187528" y="292608"/>
                </a:cubicBezTo>
                <a:close/>
                <a:moveTo>
                  <a:pt x="1887330" y="290189"/>
                </a:moveTo>
                <a:cubicBezTo>
                  <a:pt x="1888066" y="290112"/>
                  <a:pt x="1888784" y="290360"/>
                  <a:pt x="1889482" y="290931"/>
                </a:cubicBezTo>
                <a:cubicBezTo>
                  <a:pt x="1890879" y="292074"/>
                  <a:pt x="1890219" y="292227"/>
                  <a:pt x="1887501" y="291389"/>
                </a:cubicBezTo>
                <a:cubicBezTo>
                  <a:pt x="1887171" y="291617"/>
                  <a:pt x="1886307" y="292074"/>
                  <a:pt x="1884910" y="292760"/>
                </a:cubicBezTo>
                <a:cubicBezTo>
                  <a:pt x="1883513" y="293446"/>
                  <a:pt x="1883564" y="292989"/>
                  <a:pt x="1885062" y="291389"/>
                </a:cubicBezTo>
                <a:cubicBezTo>
                  <a:pt x="1885837" y="290665"/>
                  <a:pt x="1886593" y="290265"/>
                  <a:pt x="1887330" y="290189"/>
                </a:cubicBezTo>
                <a:close/>
                <a:moveTo>
                  <a:pt x="1478916" y="290169"/>
                </a:moveTo>
                <a:lnTo>
                  <a:pt x="1472820" y="310896"/>
                </a:lnTo>
                <a:cubicBezTo>
                  <a:pt x="1475208" y="307441"/>
                  <a:pt x="1476834" y="304292"/>
                  <a:pt x="1477697" y="301447"/>
                </a:cubicBezTo>
                <a:cubicBezTo>
                  <a:pt x="1478561" y="298602"/>
                  <a:pt x="1478967" y="294843"/>
                  <a:pt x="1478916" y="290169"/>
                </a:cubicBezTo>
                <a:close/>
                <a:moveTo>
                  <a:pt x="1372846" y="290169"/>
                </a:moveTo>
                <a:lnTo>
                  <a:pt x="1365047" y="299168"/>
                </a:lnTo>
                <a:lnTo>
                  <a:pt x="1363092" y="299923"/>
                </a:lnTo>
                <a:lnTo>
                  <a:pt x="1363028" y="301498"/>
                </a:lnTo>
                <a:lnTo>
                  <a:pt x="1356996" y="308457"/>
                </a:lnTo>
                <a:cubicBezTo>
                  <a:pt x="1360451" y="308635"/>
                  <a:pt x="1362381" y="308280"/>
                  <a:pt x="1362788" y="307391"/>
                </a:cubicBezTo>
                <a:lnTo>
                  <a:pt x="1363028" y="301498"/>
                </a:lnTo>
                <a:lnTo>
                  <a:pt x="1365047" y="299168"/>
                </a:lnTo>
                <a:lnTo>
                  <a:pt x="1369798" y="297332"/>
                </a:lnTo>
                <a:cubicBezTo>
                  <a:pt x="1371271" y="295630"/>
                  <a:pt x="1372287" y="293243"/>
                  <a:pt x="1372846" y="290169"/>
                </a:cubicBezTo>
                <a:close/>
                <a:moveTo>
                  <a:pt x="665520" y="289331"/>
                </a:moveTo>
                <a:cubicBezTo>
                  <a:pt x="665621" y="289026"/>
                  <a:pt x="665761" y="289103"/>
                  <a:pt x="665939" y="289560"/>
                </a:cubicBezTo>
                <a:cubicBezTo>
                  <a:pt x="666294" y="290474"/>
                  <a:pt x="666498" y="291084"/>
                  <a:pt x="666548" y="291389"/>
                </a:cubicBezTo>
                <a:cubicBezTo>
                  <a:pt x="666498" y="291541"/>
                  <a:pt x="666294" y="291846"/>
                  <a:pt x="665939" y="292303"/>
                </a:cubicBezTo>
                <a:cubicBezTo>
                  <a:pt x="665583" y="292760"/>
                  <a:pt x="665380" y="292455"/>
                  <a:pt x="665329" y="291389"/>
                </a:cubicBezTo>
                <a:cubicBezTo>
                  <a:pt x="665355" y="290322"/>
                  <a:pt x="665418" y="289636"/>
                  <a:pt x="665520" y="289331"/>
                </a:cubicBezTo>
                <a:close/>
                <a:moveTo>
                  <a:pt x="1866774" y="288950"/>
                </a:moveTo>
                <a:lnTo>
                  <a:pt x="1820445" y="306019"/>
                </a:lnTo>
                <a:cubicBezTo>
                  <a:pt x="1813460" y="308762"/>
                  <a:pt x="1809751" y="310286"/>
                  <a:pt x="1809320" y="310591"/>
                </a:cubicBezTo>
                <a:cubicBezTo>
                  <a:pt x="1808888" y="310896"/>
                  <a:pt x="1809751" y="311810"/>
                  <a:pt x="1811910" y="313334"/>
                </a:cubicBezTo>
                <a:lnTo>
                  <a:pt x="1835075" y="306019"/>
                </a:lnTo>
                <a:cubicBezTo>
                  <a:pt x="1837844" y="303606"/>
                  <a:pt x="1839926" y="301726"/>
                  <a:pt x="1841324" y="300380"/>
                </a:cubicBezTo>
                <a:cubicBezTo>
                  <a:pt x="1842721" y="299034"/>
                  <a:pt x="1845108" y="298069"/>
                  <a:pt x="1848486" y="297485"/>
                </a:cubicBezTo>
                <a:cubicBezTo>
                  <a:pt x="1852550" y="296977"/>
                  <a:pt x="1855700" y="296469"/>
                  <a:pt x="1857935" y="295961"/>
                </a:cubicBezTo>
                <a:cubicBezTo>
                  <a:pt x="1860170" y="295453"/>
                  <a:pt x="1862710" y="294335"/>
                  <a:pt x="1865555" y="292608"/>
                </a:cubicBezTo>
                <a:cubicBezTo>
                  <a:pt x="1866673" y="291541"/>
                  <a:pt x="1867181" y="290931"/>
                  <a:pt x="1867079" y="290779"/>
                </a:cubicBezTo>
                <a:cubicBezTo>
                  <a:pt x="1866978" y="290627"/>
                  <a:pt x="1866876" y="290017"/>
                  <a:pt x="1866774" y="288950"/>
                </a:cubicBezTo>
                <a:close/>
                <a:moveTo>
                  <a:pt x="1335051" y="286512"/>
                </a:moveTo>
                <a:cubicBezTo>
                  <a:pt x="1331952" y="289433"/>
                  <a:pt x="1327177" y="296088"/>
                  <a:pt x="1320725" y="306476"/>
                </a:cubicBezTo>
                <a:cubicBezTo>
                  <a:pt x="1314274" y="316865"/>
                  <a:pt x="1310108" y="324434"/>
                  <a:pt x="1308228" y="329184"/>
                </a:cubicBezTo>
                <a:cubicBezTo>
                  <a:pt x="1310159" y="327126"/>
                  <a:pt x="1312394" y="323926"/>
                  <a:pt x="1314934" y="319583"/>
                </a:cubicBezTo>
                <a:cubicBezTo>
                  <a:pt x="1317474" y="315239"/>
                  <a:pt x="1319709" y="311124"/>
                  <a:pt x="1321640" y="307238"/>
                </a:cubicBezTo>
                <a:close/>
                <a:moveTo>
                  <a:pt x="172468" y="286512"/>
                </a:moveTo>
                <a:lnTo>
                  <a:pt x="168810" y="295046"/>
                </a:lnTo>
                <a:lnTo>
                  <a:pt x="168810" y="297485"/>
                </a:lnTo>
                <a:cubicBezTo>
                  <a:pt x="170029" y="295122"/>
                  <a:pt x="170944" y="293141"/>
                  <a:pt x="171553" y="291541"/>
                </a:cubicBezTo>
                <a:cubicBezTo>
                  <a:pt x="172163" y="289941"/>
                  <a:pt x="172468" y="288264"/>
                  <a:pt x="172468" y="286512"/>
                </a:cubicBezTo>
                <a:close/>
                <a:moveTo>
                  <a:pt x="864059" y="284073"/>
                </a:moveTo>
                <a:lnTo>
                  <a:pt x="854305" y="295046"/>
                </a:lnTo>
                <a:cubicBezTo>
                  <a:pt x="851968" y="298323"/>
                  <a:pt x="849936" y="302133"/>
                  <a:pt x="848209" y="306476"/>
                </a:cubicBezTo>
                <a:cubicBezTo>
                  <a:pt x="846482" y="310820"/>
                  <a:pt x="844450" y="314325"/>
                  <a:pt x="842113" y="316992"/>
                </a:cubicBezTo>
                <a:cubicBezTo>
                  <a:pt x="837922" y="321996"/>
                  <a:pt x="834112" y="327533"/>
                  <a:pt x="830683" y="333603"/>
                </a:cubicBezTo>
                <a:cubicBezTo>
                  <a:pt x="827254" y="339674"/>
                  <a:pt x="823749" y="345516"/>
                  <a:pt x="820168" y="351129"/>
                </a:cubicBezTo>
                <a:lnTo>
                  <a:pt x="768961" y="425501"/>
                </a:lnTo>
                <a:cubicBezTo>
                  <a:pt x="767285" y="428320"/>
                  <a:pt x="766066" y="430301"/>
                  <a:pt x="765304" y="431444"/>
                </a:cubicBezTo>
                <a:cubicBezTo>
                  <a:pt x="764542" y="432587"/>
                  <a:pt x="763322" y="434264"/>
                  <a:pt x="761646" y="436473"/>
                </a:cubicBezTo>
                <a:cubicBezTo>
                  <a:pt x="759538" y="440156"/>
                  <a:pt x="757049" y="444068"/>
                  <a:pt x="754178" y="448208"/>
                </a:cubicBezTo>
                <a:cubicBezTo>
                  <a:pt x="751308" y="452348"/>
                  <a:pt x="749733" y="456565"/>
                  <a:pt x="749454" y="460857"/>
                </a:cubicBezTo>
                <a:cubicBezTo>
                  <a:pt x="749022" y="460502"/>
                  <a:pt x="748667" y="459994"/>
                  <a:pt x="748387" y="459333"/>
                </a:cubicBezTo>
                <a:cubicBezTo>
                  <a:pt x="748108" y="458673"/>
                  <a:pt x="746838" y="459994"/>
                  <a:pt x="744577" y="463296"/>
                </a:cubicBezTo>
                <a:cubicBezTo>
                  <a:pt x="743968" y="464007"/>
                  <a:pt x="743358" y="465023"/>
                  <a:pt x="742748" y="466344"/>
                </a:cubicBezTo>
                <a:cubicBezTo>
                  <a:pt x="742139" y="467665"/>
                  <a:pt x="741529" y="468681"/>
                  <a:pt x="740920" y="469392"/>
                </a:cubicBezTo>
                <a:lnTo>
                  <a:pt x="727508" y="488899"/>
                </a:lnTo>
                <a:cubicBezTo>
                  <a:pt x="726365" y="490017"/>
                  <a:pt x="725603" y="490829"/>
                  <a:pt x="725222" y="491337"/>
                </a:cubicBezTo>
                <a:cubicBezTo>
                  <a:pt x="724841" y="491845"/>
                  <a:pt x="724384" y="492658"/>
                  <a:pt x="723851" y="493776"/>
                </a:cubicBezTo>
                <a:lnTo>
                  <a:pt x="697028" y="531571"/>
                </a:lnTo>
                <a:cubicBezTo>
                  <a:pt x="694361" y="535203"/>
                  <a:pt x="691466" y="539216"/>
                  <a:pt x="688342" y="543611"/>
                </a:cubicBezTo>
                <a:cubicBezTo>
                  <a:pt x="685217" y="548005"/>
                  <a:pt x="683236" y="552932"/>
                  <a:pt x="682398" y="558393"/>
                </a:cubicBezTo>
                <a:cubicBezTo>
                  <a:pt x="685243" y="557250"/>
                  <a:pt x="687173" y="555879"/>
                  <a:pt x="688189" y="554279"/>
                </a:cubicBezTo>
                <a:cubicBezTo>
                  <a:pt x="689205" y="552678"/>
                  <a:pt x="690526" y="550392"/>
                  <a:pt x="692152" y="547421"/>
                </a:cubicBezTo>
                <a:cubicBezTo>
                  <a:pt x="695123" y="543407"/>
                  <a:pt x="699848" y="537108"/>
                  <a:pt x="706325" y="528523"/>
                </a:cubicBezTo>
                <a:cubicBezTo>
                  <a:pt x="712802" y="519938"/>
                  <a:pt x="717831" y="514858"/>
                  <a:pt x="721412" y="513283"/>
                </a:cubicBezTo>
                <a:lnTo>
                  <a:pt x="715316" y="524256"/>
                </a:lnTo>
                <a:cubicBezTo>
                  <a:pt x="717806" y="520192"/>
                  <a:pt x="720142" y="516737"/>
                  <a:pt x="722327" y="513893"/>
                </a:cubicBezTo>
                <a:cubicBezTo>
                  <a:pt x="724511" y="511048"/>
                  <a:pt x="726238" y="507593"/>
                  <a:pt x="727508" y="503529"/>
                </a:cubicBezTo>
                <a:cubicBezTo>
                  <a:pt x="728524" y="504545"/>
                  <a:pt x="728931" y="504952"/>
                  <a:pt x="728728" y="504749"/>
                </a:cubicBezTo>
                <a:cubicBezTo>
                  <a:pt x="728728" y="505765"/>
                  <a:pt x="728728" y="506171"/>
                  <a:pt x="728728" y="505968"/>
                </a:cubicBezTo>
                <a:lnTo>
                  <a:pt x="729947" y="510845"/>
                </a:lnTo>
                <a:cubicBezTo>
                  <a:pt x="733147" y="505942"/>
                  <a:pt x="736805" y="500812"/>
                  <a:pt x="740920" y="495452"/>
                </a:cubicBezTo>
                <a:cubicBezTo>
                  <a:pt x="745035" y="490093"/>
                  <a:pt x="748692" y="484657"/>
                  <a:pt x="751892" y="479145"/>
                </a:cubicBezTo>
                <a:lnTo>
                  <a:pt x="770180" y="452323"/>
                </a:lnTo>
                <a:cubicBezTo>
                  <a:pt x="769977" y="451307"/>
                  <a:pt x="770384" y="450901"/>
                  <a:pt x="771400" y="451104"/>
                </a:cubicBezTo>
                <a:lnTo>
                  <a:pt x="772619" y="447446"/>
                </a:lnTo>
                <a:cubicBezTo>
                  <a:pt x="772568" y="446862"/>
                  <a:pt x="772365" y="446506"/>
                  <a:pt x="772009" y="446379"/>
                </a:cubicBezTo>
                <a:cubicBezTo>
                  <a:pt x="771654" y="446252"/>
                  <a:pt x="771450" y="446202"/>
                  <a:pt x="771400" y="446227"/>
                </a:cubicBezTo>
                <a:cubicBezTo>
                  <a:pt x="770917" y="447294"/>
                  <a:pt x="770663" y="447903"/>
                  <a:pt x="770638" y="448056"/>
                </a:cubicBezTo>
                <a:cubicBezTo>
                  <a:pt x="770612" y="448208"/>
                  <a:pt x="770053" y="448818"/>
                  <a:pt x="768961" y="449885"/>
                </a:cubicBezTo>
                <a:cubicBezTo>
                  <a:pt x="768910" y="449986"/>
                  <a:pt x="768707" y="450393"/>
                  <a:pt x="768352" y="451104"/>
                </a:cubicBezTo>
                <a:cubicBezTo>
                  <a:pt x="767996" y="451815"/>
                  <a:pt x="767793" y="452221"/>
                  <a:pt x="767742" y="452323"/>
                </a:cubicBezTo>
                <a:cubicBezTo>
                  <a:pt x="766624" y="453517"/>
                  <a:pt x="765812" y="454482"/>
                  <a:pt x="765304" y="455219"/>
                </a:cubicBezTo>
                <a:cubicBezTo>
                  <a:pt x="764796" y="455955"/>
                  <a:pt x="763983" y="456616"/>
                  <a:pt x="762865" y="457200"/>
                </a:cubicBezTo>
                <a:cubicBezTo>
                  <a:pt x="765405" y="451205"/>
                  <a:pt x="768555" y="445516"/>
                  <a:pt x="772314" y="440131"/>
                </a:cubicBezTo>
                <a:cubicBezTo>
                  <a:pt x="776073" y="434746"/>
                  <a:pt x="779832" y="429057"/>
                  <a:pt x="783592" y="423062"/>
                </a:cubicBezTo>
                <a:lnTo>
                  <a:pt x="805537" y="391363"/>
                </a:lnTo>
                <a:cubicBezTo>
                  <a:pt x="805004" y="393624"/>
                  <a:pt x="804547" y="395198"/>
                  <a:pt x="804166" y="396087"/>
                </a:cubicBezTo>
                <a:cubicBezTo>
                  <a:pt x="803785" y="396976"/>
                  <a:pt x="803023" y="398246"/>
                  <a:pt x="801880" y="399897"/>
                </a:cubicBezTo>
                <a:lnTo>
                  <a:pt x="803099" y="399897"/>
                </a:lnTo>
                <a:cubicBezTo>
                  <a:pt x="803150" y="399897"/>
                  <a:pt x="803353" y="399897"/>
                  <a:pt x="803708" y="399897"/>
                </a:cubicBezTo>
                <a:cubicBezTo>
                  <a:pt x="804064" y="399897"/>
                  <a:pt x="804267" y="399897"/>
                  <a:pt x="804318" y="399897"/>
                </a:cubicBezTo>
                <a:lnTo>
                  <a:pt x="807976" y="403555"/>
                </a:lnTo>
                <a:lnTo>
                  <a:pt x="815291" y="392582"/>
                </a:lnTo>
                <a:cubicBezTo>
                  <a:pt x="813843" y="397891"/>
                  <a:pt x="811557" y="402514"/>
                  <a:pt x="808433" y="406451"/>
                </a:cubicBezTo>
                <a:cubicBezTo>
                  <a:pt x="805309" y="410388"/>
                  <a:pt x="802718" y="414706"/>
                  <a:pt x="800660" y="419405"/>
                </a:cubicBezTo>
                <a:cubicBezTo>
                  <a:pt x="799111" y="418389"/>
                  <a:pt x="798552" y="417982"/>
                  <a:pt x="798984" y="418185"/>
                </a:cubicBezTo>
                <a:cubicBezTo>
                  <a:pt x="799416" y="418389"/>
                  <a:pt x="799162" y="417982"/>
                  <a:pt x="798222" y="416966"/>
                </a:cubicBezTo>
                <a:lnTo>
                  <a:pt x="794564" y="413309"/>
                </a:lnTo>
                <a:cubicBezTo>
                  <a:pt x="794031" y="415518"/>
                  <a:pt x="793879" y="416890"/>
                  <a:pt x="794107" y="417423"/>
                </a:cubicBezTo>
                <a:cubicBezTo>
                  <a:pt x="794336" y="417957"/>
                  <a:pt x="794488" y="419024"/>
                  <a:pt x="794564" y="420624"/>
                </a:cubicBezTo>
                <a:cubicBezTo>
                  <a:pt x="795606" y="421005"/>
                  <a:pt x="796266" y="420852"/>
                  <a:pt x="796546" y="420167"/>
                </a:cubicBezTo>
                <a:cubicBezTo>
                  <a:pt x="796825" y="419481"/>
                  <a:pt x="797790" y="419633"/>
                  <a:pt x="799441" y="420624"/>
                </a:cubicBezTo>
                <a:cubicBezTo>
                  <a:pt x="796901" y="424866"/>
                  <a:pt x="795885" y="426440"/>
                  <a:pt x="796393" y="425348"/>
                </a:cubicBezTo>
                <a:cubicBezTo>
                  <a:pt x="796901" y="424256"/>
                  <a:pt x="795885" y="424307"/>
                  <a:pt x="793345" y="425501"/>
                </a:cubicBezTo>
                <a:cubicBezTo>
                  <a:pt x="789434" y="428422"/>
                  <a:pt x="783236" y="436905"/>
                  <a:pt x="774752" y="450951"/>
                </a:cubicBezTo>
                <a:cubicBezTo>
                  <a:pt x="766269" y="464998"/>
                  <a:pt x="760681" y="474396"/>
                  <a:pt x="757988" y="479145"/>
                </a:cubicBezTo>
                <a:lnTo>
                  <a:pt x="765304" y="469392"/>
                </a:lnTo>
                <a:cubicBezTo>
                  <a:pt x="766370" y="468376"/>
                  <a:pt x="766980" y="467969"/>
                  <a:pt x="767132" y="468173"/>
                </a:cubicBezTo>
                <a:cubicBezTo>
                  <a:pt x="767285" y="468376"/>
                  <a:pt x="767894" y="467969"/>
                  <a:pt x="768961" y="466953"/>
                </a:cubicBezTo>
                <a:lnTo>
                  <a:pt x="761565" y="480690"/>
                </a:lnTo>
                <a:lnTo>
                  <a:pt x="773838" y="463296"/>
                </a:lnTo>
                <a:cubicBezTo>
                  <a:pt x="775434" y="460985"/>
                  <a:pt x="779422" y="454633"/>
                  <a:pt x="785804" y="444240"/>
                </a:cubicBezTo>
                <a:cubicBezTo>
                  <a:pt x="792186" y="433847"/>
                  <a:pt x="798704" y="423521"/>
                  <a:pt x="805357" y="413263"/>
                </a:cubicBezTo>
                <a:cubicBezTo>
                  <a:pt x="812009" y="403006"/>
                  <a:pt x="816540" y="396925"/>
                  <a:pt x="818948" y="395021"/>
                </a:cubicBezTo>
                <a:cubicBezTo>
                  <a:pt x="818110" y="398246"/>
                  <a:pt x="816434" y="401853"/>
                  <a:pt x="813919" y="405841"/>
                </a:cubicBezTo>
                <a:cubicBezTo>
                  <a:pt x="811405" y="409829"/>
                  <a:pt x="809423" y="413131"/>
                  <a:pt x="807976" y="415747"/>
                </a:cubicBezTo>
                <a:cubicBezTo>
                  <a:pt x="802515" y="424434"/>
                  <a:pt x="796977" y="433578"/>
                  <a:pt x="791364" y="443179"/>
                </a:cubicBezTo>
                <a:cubicBezTo>
                  <a:pt x="785751" y="452780"/>
                  <a:pt x="779909" y="461924"/>
                  <a:pt x="773838" y="470611"/>
                </a:cubicBezTo>
                <a:lnTo>
                  <a:pt x="737262" y="525475"/>
                </a:lnTo>
                <a:cubicBezTo>
                  <a:pt x="736906" y="526440"/>
                  <a:pt x="736398" y="527710"/>
                  <a:pt x="735738" y="529285"/>
                </a:cubicBezTo>
                <a:lnTo>
                  <a:pt x="734412" y="532351"/>
                </a:lnTo>
                <a:lnTo>
                  <a:pt x="833579" y="384048"/>
                </a:lnTo>
                <a:cubicBezTo>
                  <a:pt x="834747" y="381000"/>
                  <a:pt x="835763" y="377952"/>
                  <a:pt x="836627" y="374904"/>
                </a:cubicBezTo>
                <a:cubicBezTo>
                  <a:pt x="837490" y="371856"/>
                  <a:pt x="838506" y="368808"/>
                  <a:pt x="839675" y="365760"/>
                </a:cubicBezTo>
                <a:cubicBezTo>
                  <a:pt x="838786" y="365226"/>
                  <a:pt x="838735" y="365074"/>
                  <a:pt x="839522" y="365303"/>
                </a:cubicBezTo>
                <a:cubicBezTo>
                  <a:pt x="840310" y="365531"/>
                  <a:pt x="839954" y="365684"/>
                  <a:pt x="838456" y="365760"/>
                </a:cubicBezTo>
                <a:cubicBezTo>
                  <a:pt x="837440" y="366369"/>
                  <a:pt x="837033" y="366674"/>
                  <a:pt x="837236" y="366674"/>
                </a:cubicBezTo>
                <a:cubicBezTo>
                  <a:pt x="837440" y="366674"/>
                  <a:pt x="837033" y="366369"/>
                  <a:pt x="836017" y="365760"/>
                </a:cubicBezTo>
                <a:cubicBezTo>
                  <a:pt x="837211" y="363423"/>
                  <a:pt x="838176" y="361696"/>
                  <a:pt x="838913" y="360578"/>
                </a:cubicBezTo>
                <a:cubicBezTo>
                  <a:pt x="839649" y="359461"/>
                  <a:pt x="840310" y="358343"/>
                  <a:pt x="840894" y="357225"/>
                </a:cubicBezTo>
                <a:cubicBezTo>
                  <a:pt x="842088" y="354990"/>
                  <a:pt x="843053" y="353365"/>
                  <a:pt x="843790" y="352349"/>
                </a:cubicBezTo>
                <a:cubicBezTo>
                  <a:pt x="844526" y="351333"/>
                  <a:pt x="845187" y="349707"/>
                  <a:pt x="845771" y="347472"/>
                </a:cubicBezTo>
                <a:cubicBezTo>
                  <a:pt x="843967" y="350139"/>
                  <a:pt x="842088" y="353034"/>
                  <a:pt x="840132" y="356159"/>
                </a:cubicBezTo>
                <a:cubicBezTo>
                  <a:pt x="838176" y="359283"/>
                  <a:pt x="835992" y="361264"/>
                  <a:pt x="833579" y="362102"/>
                </a:cubicBezTo>
                <a:cubicBezTo>
                  <a:pt x="834646" y="358216"/>
                  <a:pt x="837389" y="353187"/>
                  <a:pt x="841808" y="347015"/>
                </a:cubicBezTo>
                <a:cubicBezTo>
                  <a:pt x="846228" y="340842"/>
                  <a:pt x="849581" y="334899"/>
                  <a:pt x="851867" y="329184"/>
                </a:cubicBezTo>
                <a:cubicBezTo>
                  <a:pt x="856541" y="316992"/>
                  <a:pt x="860604" y="304800"/>
                  <a:pt x="864059" y="292608"/>
                </a:cubicBezTo>
                <a:cubicBezTo>
                  <a:pt x="862992" y="292151"/>
                  <a:pt x="862382" y="292151"/>
                  <a:pt x="862230" y="292608"/>
                </a:cubicBezTo>
                <a:cubicBezTo>
                  <a:pt x="862078" y="293065"/>
                  <a:pt x="861468" y="293065"/>
                  <a:pt x="860401" y="292608"/>
                </a:cubicBezTo>
                <a:cubicBezTo>
                  <a:pt x="861544" y="290881"/>
                  <a:pt x="862306" y="289458"/>
                  <a:pt x="862687" y="288341"/>
                </a:cubicBezTo>
                <a:cubicBezTo>
                  <a:pt x="863068" y="287223"/>
                  <a:pt x="863525" y="285801"/>
                  <a:pt x="864059" y="284073"/>
                </a:cubicBezTo>
                <a:close/>
                <a:moveTo>
                  <a:pt x="1420395" y="282854"/>
                </a:moveTo>
                <a:cubicBezTo>
                  <a:pt x="1420496" y="284378"/>
                  <a:pt x="1420598" y="284988"/>
                  <a:pt x="1420700" y="284683"/>
                </a:cubicBezTo>
                <a:cubicBezTo>
                  <a:pt x="1420801" y="284378"/>
                  <a:pt x="1420293" y="284988"/>
                  <a:pt x="1419176" y="286512"/>
                </a:cubicBezTo>
                <a:lnTo>
                  <a:pt x="1409422" y="298704"/>
                </a:lnTo>
                <a:cubicBezTo>
                  <a:pt x="1407085" y="301828"/>
                  <a:pt x="1405053" y="305028"/>
                  <a:pt x="1403326" y="308305"/>
                </a:cubicBezTo>
                <a:cubicBezTo>
                  <a:pt x="1401599" y="311582"/>
                  <a:pt x="1399567" y="314477"/>
                  <a:pt x="1397230" y="316992"/>
                </a:cubicBezTo>
                <a:cubicBezTo>
                  <a:pt x="1398652" y="317525"/>
                  <a:pt x="1398856" y="317678"/>
                  <a:pt x="1397840" y="317449"/>
                </a:cubicBezTo>
                <a:cubicBezTo>
                  <a:pt x="1396824" y="317220"/>
                  <a:pt x="1397027" y="317068"/>
                  <a:pt x="1398449" y="316992"/>
                </a:cubicBezTo>
                <a:lnTo>
                  <a:pt x="1396018" y="321682"/>
                </a:lnTo>
                <a:lnTo>
                  <a:pt x="1396163" y="317601"/>
                </a:lnTo>
                <a:cubicBezTo>
                  <a:pt x="1395528" y="317246"/>
                  <a:pt x="1397103" y="314604"/>
                  <a:pt x="1400888" y="309677"/>
                </a:cubicBezTo>
                <a:close/>
                <a:moveTo>
                  <a:pt x="1910666" y="281635"/>
                </a:moveTo>
                <a:lnTo>
                  <a:pt x="1903750" y="284089"/>
                </a:lnTo>
                <a:lnTo>
                  <a:pt x="1907313" y="284226"/>
                </a:lnTo>
                <a:cubicBezTo>
                  <a:pt x="1908481" y="285267"/>
                  <a:pt x="1907973" y="285623"/>
                  <a:pt x="1905789" y="285293"/>
                </a:cubicBezTo>
                <a:cubicBezTo>
                  <a:pt x="1905459" y="285470"/>
                  <a:pt x="1904595" y="285724"/>
                  <a:pt x="1903198" y="286055"/>
                </a:cubicBezTo>
                <a:lnTo>
                  <a:pt x="1903252" y="285360"/>
                </a:lnTo>
                <a:lnTo>
                  <a:pt x="1897559" y="289255"/>
                </a:lnTo>
                <a:cubicBezTo>
                  <a:pt x="1895934" y="289661"/>
                  <a:pt x="1893394" y="290373"/>
                  <a:pt x="1889939" y="291389"/>
                </a:cubicBezTo>
                <a:lnTo>
                  <a:pt x="1896035" y="287731"/>
                </a:lnTo>
                <a:cubicBezTo>
                  <a:pt x="1896721" y="287172"/>
                  <a:pt x="1897788" y="286766"/>
                  <a:pt x="1899236" y="286512"/>
                </a:cubicBezTo>
                <a:lnTo>
                  <a:pt x="1903254" y="285321"/>
                </a:lnTo>
                <a:lnTo>
                  <a:pt x="1903338" y="284235"/>
                </a:lnTo>
                <a:lnTo>
                  <a:pt x="1872870" y="295046"/>
                </a:lnTo>
                <a:lnTo>
                  <a:pt x="1880432" y="294206"/>
                </a:lnTo>
                <a:lnTo>
                  <a:pt x="1880186" y="292608"/>
                </a:lnTo>
                <a:cubicBezTo>
                  <a:pt x="1881735" y="291668"/>
                  <a:pt x="1883208" y="291719"/>
                  <a:pt x="1884605" y="292760"/>
                </a:cubicBezTo>
                <a:lnTo>
                  <a:pt x="1883041" y="293602"/>
                </a:lnTo>
                <a:lnTo>
                  <a:pt x="1891158" y="291389"/>
                </a:lnTo>
                <a:cubicBezTo>
                  <a:pt x="1894791" y="290220"/>
                  <a:pt x="1898194" y="289204"/>
                  <a:pt x="1901369" y="288341"/>
                </a:cubicBezTo>
                <a:cubicBezTo>
                  <a:pt x="1904544" y="287477"/>
                  <a:pt x="1907643" y="286461"/>
                  <a:pt x="1910666" y="285293"/>
                </a:cubicBezTo>
                <a:close/>
                <a:moveTo>
                  <a:pt x="1186308" y="279197"/>
                </a:moveTo>
                <a:cubicBezTo>
                  <a:pt x="1184480" y="281508"/>
                  <a:pt x="1183260" y="283591"/>
                  <a:pt x="1182651" y="285445"/>
                </a:cubicBezTo>
                <a:cubicBezTo>
                  <a:pt x="1182041" y="287299"/>
                  <a:pt x="1182041" y="289687"/>
                  <a:pt x="1182651" y="292608"/>
                </a:cubicBezTo>
                <a:close/>
                <a:moveTo>
                  <a:pt x="1513759" y="277482"/>
                </a:moveTo>
                <a:cubicBezTo>
                  <a:pt x="1513835" y="277635"/>
                  <a:pt x="1514007" y="278206"/>
                  <a:pt x="1514273" y="279197"/>
                </a:cubicBezTo>
                <a:cubicBezTo>
                  <a:pt x="1514197" y="279959"/>
                  <a:pt x="1514045" y="279654"/>
                  <a:pt x="1513816" y="278282"/>
                </a:cubicBezTo>
                <a:cubicBezTo>
                  <a:pt x="1513702" y="277596"/>
                  <a:pt x="1513683" y="277330"/>
                  <a:pt x="1513759" y="277482"/>
                </a:cubicBezTo>
                <a:close/>
                <a:moveTo>
                  <a:pt x="1426491" y="275539"/>
                </a:moveTo>
                <a:lnTo>
                  <a:pt x="1408203" y="292608"/>
                </a:lnTo>
                <a:cubicBezTo>
                  <a:pt x="1407136" y="295046"/>
                  <a:pt x="1406222" y="297180"/>
                  <a:pt x="1405460" y="299009"/>
                </a:cubicBezTo>
                <a:cubicBezTo>
                  <a:pt x="1404698" y="300837"/>
                  <a:pt x="1403174" y="302361"/>
                  <a:pt x="1400888" y="303581"/>
                </a:cubicBezTo>
                <a:lnTo>
                  <a:pt x="1393572" y="310896"/>
                </a:lnTo>
                <a:cubicBezTo>
                  <a:pt x="1393369" y="310693"/>
                  <a:pt x="1393776" y="311099"/>
                  <a:pt x="1394792" y="312115"/>
                </a:cubicBezTo>
                <a:cubicBezTo>
                  <a:pt x="1394868" y="313106"/>
                  <a:pt x="1395325" y="312953"/>
                  <a:pt x="1396163" y="311658"/>
                </a:cubicBezTo>
                <a:cubicBezTo>
                  <a:pt x="1397001" y="310362"/>
                  <a:pt x="1397763" y="309296"/>
                  <a:pt x="1398449" y="308457"/>
                </a:cubicBezTo>
                <a:cubicBezTo>
                  <a:pt x="1397814" y="311836"/>
                  <a:pt x="1396951" y="313614"/>
                  <a:pt x="1395858" y="313791"/>
                </a:cubicBezTo>
                <a:cubicBezTo>
                  <a:pt x="1394766" y="313969"/>
                  <a:pt x="1393598" y="314223"/>
                  <a:pt x="1392353" y="314553"/>
                </a:cubicBezTo>
                <a:cubicBezTo>
                  <a:pt x="1390651" y="315163"/>
                  <a:pt x="1389483" y="316077"/>
                  <a:pt x="1388848" y="317297"/>
                </a:cubicBezTo>
                <a:cubicBezTo>
                  <a:pt x="1388213" y="318516"/>
                  <a:pt x="1387350" y="320040"/>
                  <a:pt x="1386257" y="321869"/>
                </a:cubicBezTo>
                <a:lnTo>
                  <a:pt x="1389915" y="320649"/>
                </a:lnTo>
                <a:lnTo>
                  <a:pt x="1372846" y="346253"/>
                </a:lnTo>
                <a:cubicBezTo>
                  <a:pt x="1372287" y="347446"/>
                  <a:pt x="1371881" y="348412"/>
                  <a:pt x="1371627" y="349148"/>
                </a:cubicBezTo>
                <a:cubicBezTo>
                  <a:pt x="1371373" y="349885"/>
                  <a:pt x="1370966" y="350545"/>
                  <a:pt x="1370408" y="351129"/>
                </a:cubicBezTo>
                <a:cubicBezTo>
                  <a:pt x="1367029" y="356159"/>
                  <a:pt x="1364337" y="361340"/>
                  <a:pt x="1362330" y="366674"/>
                </a:cubicBezTo>
                <a:cubicBezTo>
                  <a:pt x="1360324" y="372008"/>
                  <a:pt x="1357327" y="376580"/>
                  <a:pt x="1353339" y="380390"/>
                </a:cubicBezTo>
                <a:cubicBezTo>
                  <a:pt x="1349275" y="384962"/>
                  <a:pt x="1345820" y="390449"/>
                  <a:pt x="1342976" y="396849"/>
                </a:cubicBezTo>
                <a:cubicBezTo>
                  <a:pt x="1340131" y="403250"/>
                  <a:pt x="1336676" y="408737"/>
                  <a:pt x="1332612" y="413309"/>
                </a:cubicBezTo>
                <a:cubicBezTo>
                  <a:pt x="1330911" y="415493"/>
                  <a:pt x="1329742" y="416915"/>
                  <a:pt x="1329107" y="417576"/>
                </a:cubicBezTo>
                <a:cubicBezTo>
                  <a:pt x="1328472" y="418236"/>
                  <a:pt x="1327609" y="419659"/>
                  <a:pt x="1326516" y="421843"/>
                </a:cubicBezTo>
                <a:lnTo>
                  <a:pt x="1324218" y="425529"/>
                </a:lnTo>
                <a:lnTo>
                  <a:pt x="1327126" y="426110"/>
                </a:lnTo>
                <a:cubicBezTo>
                  <a:pt x="1328294" y="426923"/>
                  <a:pt x="1328091" y="427126"/>
                  <a:pt x="1326516" y="426720"/>
                </a:cubicBezTo>
                <a:cubicBezTo>
                  <a:pt x="1326262" y="426898"/>
                  <a:pt x="1325551" y="427152"/>
                  <a:pt x="1324383" y="427482"/>
                </a:cubicBezTo>
                <a:lnTo>
                  <a:pt x="1324109" y="425703"/>
                </a:lnTo>
                <a:lnTo>
                  <a:pt x="1320992" y="430701"/>
                </a:lnTo>
                <a:cubicBezTo>
                  <a:pt x="1319874" y="432911"/>
                  <a:pt x="1319481" y="434378"/>
                  <a:pt x="1319811" y="435102"/>
                </a:cubicBezTo>
                <a:cubicBezTo>
                  <a:pt x="1320471" y="436550"/>
                  <a:pt x="1318236" y="441884"/>
                  <a:pt x="1313105" y="451104"/>
                </a:cubicBezTo>
                <a:cubicBezTo>
                  <a:pt x="1311276" y="454279"/>
                  <a:pt x="1309448" y="457682"/>
                  <a:pt x="1307619" y="461315"/>
                </a:cubicBezTo>
                <a:cubicBezTo>
                  <a:pt x="1305790" y="464947"/>
                  <a:pt x="1303961" y="468046"/>
                  <a:pt x="1302132" y="470611"/>
                </a:cubicBezTo>
                <a:lnTo>
                  <a:pt x="1304571" y="460857"/>
                </a:lnTo>
                <a:cubicBezTo>
                  <a:pt x="1301421" y="462788"/>
                  <a:pt x="1298576" y="465633"/>
                  <a:pt x="1296036" y="469392"/>
                </a:cubicBezTo>
                <a:cubicBezTo>
                  <a:pt x="1293496" y="473151"/>
                  <a:pt x="1291871" y="477215"/>
                  <a:pt x="1291160" y="481584"/>
                </a:cubicBezTo>
                <a:cubicBezTo>
                  <a:pt x="1292176" y="481076"/>
                  <a:pt x="1292582" y="480873"/>
                  <a:pt x="1292379" y="480974"/>
                </a:cubicBezTo>
                <a:cubicBezTo>
                  <a:pt x="1292176" y="481076"/>
                  <a:pt x="1292582" y="480873"/>
                  <a:pt x="1293598" y="480365"/>
                </a:cubicBezTo>
                <a:lnTo>
                  <a:pt x="1296036" y="479145"/>
                </a:lnTo>
                <a:cubicBezTo>
                  <a:pt x="1296011" y="479095"/>
                  <a:pt x="1296062" y="478891"/>
                  <a:pt x="1296189" y="478536"/>
                </a:cubicBezTo>
                <a:cubicBezTo>
                  <a:pt x="1296316" y="478180"/>
                  <a:pt x="1296672" y="477977"/>
                  <a:pt x="1297256" y="477926"/>
                </a:cubicBezTo>
                <a:cubicBezTo>
                  <a:pt x="1297052" y="477926"/>
                  <a:pt x="1297459" y="477926"/>
                  <a:pt x="1298475" y="477926"/>
                </a:cubicBezTo>
                <a:cubicBezTo>
                  <a:pt x="1296849" y="485775"/>
                  <a:pt x="1293395" y="493547"/>
                  <a:pt x="1288112" y="501243"/>
                </a:cubicBezTo>
                <a:cubicBezTo>
                  <a:pt x="1282828" y="508940"/>
                  <a:pt x="1278155" y="517017"/>
                  <a:pt x="1274091" y="525475"/>
                </a:cubicBezTo>
                <a:cubicBezTo>
                  <a:pt x="1277342" y="522046"/>
                  <a:pt x="1283032" y="513054"/>
                  <a:pt x="1291160" y="498500"/>
                </a:cubicBezTo>
                <a:cubicBezTo>
                  <a:pt x="1299288" y="483946"/>
                  <a:pt x="1304977" y="473430"/>
                  <a:pt x="1308228" y="466953"/>
                </a:cubicBezTo>
                <a:lnTo>
                  <a:pt x="1331393" y="431597"/>
                </a:lnTo>
                <a:cubicBezTo>
                  <a:pt x="1330593" y="434327"/>
                  <a:pt x="1328936" y="438296"/>
                  <a:pt x="1326421" y="443503"/>
                </a:cubicBezTo>
                <a:lnTo>
                  <a:pt x="1322402" y="451459"/>
                </a:lnTo>
                <a:lnTo>
                  <a:pt x="1342366" y="418185"/>
                </a:lnTo>
                <a:cubicBezTo>
                  <a:pt x="1344754" y="414325"/>
                  <a:pt x="1347294" y="410159"/>
                  <a:pt x="1349986" y="405689"/>
                </a:cubicBezTo>
                <a:cubicBezTo>
                  <a:pt x="1352678" y="401218"/>
                  <a:pt x="1355828" y="397662"/>
                  <a:pt x="1359435" y="395021"/>
                </a:cubicBezTo>
                <a:cubicBezTo>
                  <a:pt x="1357504" y="399897"/>
                  <a:pt x="1354965" y="404774"/>
                  <a:pt x="1351815" y="409651"/>
                </a:cubicBezTo>
                <a:cubicBezTo>
                  <a:pt x="1348665" y="414528"/>
                  <a:pt x="1345516" y="419405"/>
                  <a:pt x="1342366" y="424281"/>
                </a:cubicBezTo>
                <a:cubicBezTo>
                  <a:pt x="1337896" y="432638"/>
                  <a:pt x="1331292" y="444881"/>
                  <a:pt x="1322554" y="461010"/>
                </a:cubicBezTo>
                <a:cubicBezTo>
                  <a:pt x="1320370" y="465042"/>
                  <a:pt x="1318357" y="468698"/>
                  <a:pt x="1316515" y="471978"/>
                </a:cubicBezTo>
                <a:lnTo>
                  <a:pt x="1315122" y="474400"/>
                </a:lnTo>
                <a:lnTo>
                  <a:pt x="1350900" y="416966"/>
                </a:lnTo>
                <a:cubicBezTo>
                  <a:pt x="1349967" y="420962"/>
                  <a:pt x="1345467" y="430039"/>
                  <a:pt x="1337399" y="444195"/>
                </a:cubicBezTo>
                <a:cubicBezTo>
                  <a:pt x="1329331" y="458351"/>
                  <a:pt x="1320857" y="473117"/>
                  <a:pt x="1311976" y="488493"/>
                </a:cubicBezTo>
                <a:cubicBezTo>
                  <a:pt x="1303096" y="503868"/>
                  <a:pt x="1296970" y="515383"/>
                  <a:pt x="1293598" y="523037"/>
                </a:cubicBezTo>
                <a:cubicBezTo>
                  <a:pt x="1293166" y="525272"/>
                  <a:pt x="1293115" y="527202"/>
                  <a:pt x="1293446" y="528828"/>
                </a:cubicBezTo>
                <a:cubicBezTo>
                  <a:pt x="1293776" y="530453"/>
                  <a:pt x="1293420" y="532993"/>
                  <a:pt x="1292379" y="536448"/>
                </a:cubicBezTo>
                <a:cubicBezTo>
                  <a:pt x="1295173" y="537007"/>
                  <a:pt x="1296900" y="536499"/>
                  <a:pt x="1297560" y="534924"/>
                </a:cubicBezTo>
                <a:cubicBezTo>
                  <a:pt x="1298221" y="533349"/>
                  <a:pt x="1299338" y="531012"/>
                  <a:pt x="1300913" y="527913"/>
                </a:cubicBezTo>
                <a:lnTo>
                  <a:pt x="1319201" y="493776"/>
                </a:lnTo>
                <a:cubicBezTo>
                  <a:pt x="1322249" y="491363"/>
                  <a:pt x="1323164" y="491007"/>
                  <a:pt x="1321944" y="492709"/>
                </a:cubicBezTo>
                <a:cubicBezTo>
                  <a:pt x="1320725" y="494411"/>
                  <a:pt x="1321030" y="494360"/>
                  <a:pt x="1322859" y="492557"/>
                </a:cubicBezTo>
                <a:cubicBezTo>
                  <a:pt x="1324966" y="490495"/>
                  <a:pt x="1330099" y="482969"/>
                  <a:pt x="1338257" y="469979"/>
                </a:cubicBezTo>
                <a:cubicBezTo>
                  <a:pt x="1346415" y="456989"/>
                  <a:pt x="1354708" y="443593"/>
                  <a:pt x="1363138" y="429790"/>
                </a:cubicBezTo>
                <a:cubicBezTo>
                  <a:pt x="1371567" y="415988"/>
                  <a:pt x="1377241" y="406836"/>
                  <a:pt x="1380161" y="402336"/>
                </a:cubicBezTo>
                <a:cubicBezTo>
                  <a:pt x="1388035" y="389433"/>
                  <a:pt x="1394538" y="377444"/>
                  <a:pt x="1399668" y="366369"/>
                </a:cubicBezTo>
                <a:cubicBezTo>
                  <a:pt x="1404799" y="355295"/>
                  <a:pt x="1408863" y="342087"/>
                  <a:pt x="1411860" y="326745"/>
                </a:cubicBezTo>
                <a:lnTo>
                  <a:pt x="1409422" y="327965"/>
                </a:lnTo>
                <a:cubicBezTo>
                  <a:pt x="1408330" y="328955"/>
                  <a:pt x="1407771" y="329412"/>
                  <a:pt x="1407746" y="329336"/>
                </a:cubicBezTo>
                <a:cubicBezTo>
                  <a:pt x="1407720" y="329260"/>
                  <a:pt x="1407466" y="330022"/>
                  <a:pt x="1406984" y="331622"/>
                </a:cubicBezTo>
                <a:lnTo>
                  <a:pt x="1402107" y="336499"/>
                </a:lnTo>
                <a:cubicBezTo>
                  <a:pt x="1402894" y="332664"/>
                  <a:pt x="1404672" y="328447"/>
                  <a:pt x="1407441" y="323850"/>
                </a:cubicBezTo>
                <a:cubicBezTo>
                  <a:pt x="1410210" y="319252"/>
                  <a:pt x="1412902" y="315341"/>
                  <a:pt x="1415518" y="312115"/>
                </a:cubicBezTo>
                <a:lnTo>
                  <a:pt x="1411860" y="310896"/>
                </a:lnTo>
                <a:cubicBezTo>
                  <a:pt x="1413740" y="308559"/>
                  <a:pt x="1415467" y="306222"/>
                  <a:pt x="1417042" y="303885"/>
                </a:cubicBezTo>
                <a:cubicBezTo>
                  <a:pt x="1418617" y="301549"/>
                  <a:pt x="1419734" y="298602"/>
                  <a:pt x="1420395" y="295046"/>
                </a:cubicBezTo>
                <a:close/>
                <a:moveTo>
                  <a:pt x="1125348" y="271881"/>
                </a:moveTo>
                <a:cubicBezTo>
                  <a:pt x="1124790" y="272847"/>
                  <a:pt x="1124383" y="273355"/>
                  <a:pt x="1124129" y="273405"/>
                </a:cubicBezTo>
                <a:cubicBezTo>
                  <a:pt x="1123875" y="273456"/>
                  <a:pt x="1123469" y="274574"/>
                  <a:pt x="1122910" y="276758"/>
                </a:cubicBezTo>
                <a:cubicBezTo>
                  <a:pt x="1122910" y="277901"/>
                  <a:pt x="1122910" y="278663"/>
                  <a:pt x="1122910" y="279044"/>
                </a:cubicBezTo>
                <a:cubicBezTo>
                  <a:pt x="1122910" y="279425"/>
                  <a:pt x="1122910" y="279882"/>
                  <a:pt x="1122910" y="280416"/>
                </a:cubicBezTo>
                <a:cubicBezTo>
                  <a:pt x="1124612" y="278384"/>
                  <a:pt x="1125475" y="277266"/>
                  <a:pt x="1125501" y="277063"/>
                </a:cubicBezTo>
                <a:cubicBezTo>
                  <a:pt x="1125526" y="276860"/>
                  <a:pt x="1125475" y="275133"/>
                  <a:pt x="1125348" y="271881"/>
                </a:cubicBezTo>
                <a:close/>
                <a:moveTo>
                  <a:pt x="200261" y="271034"/>
                </a:moveTo>
                <a:lnTo>
                  <a:pt x="196852" y="276149"/>
                </a:lnTo>
                <a:cubicBezTo>
                  <a:pt x="196090" y="277520"/>
                  <a:pt x="194870" y="279349"/>
                  <a:pt x="193194" y="281635"/>
                </a:cubicBezTo>
                <a:cubicBezTo>
                  <a:pt x="193651" y="280187"/>
                  <a:pt x="193651" y="279730"/>
                  <a:pt x="193194" y="280263"/>
                </a:cubicBezTo>
                <a:lnTo>
                  <a:pt x="193194" y="279239"/>
                </a:lnTo>
                <a:close/>
                <a:moveTo>
                  <a:pt x="1961872" y="265785"/>
                </a:moveTo>
                <a:cubicBezTo>
                  <a:pt x="1958113" y="265887"/>
                  <a:pt x="1954049" y="266598"/>
                  <a:pt x="1949680" y="267919"/>
                </a:cubicBezTo>
                <a:cubicBezTo>
                  <a:pt x="1945311" y="269240"/>
                  <a:pt x="1941247" y="270561"/>
                  <a:pt x="1937488" y="271881"/>
                </a:cubicBezTo>
                <a:cubicBezTo>
                  <a:pt x="1933195" y="273151"/>
                  <a:pt x="1928979" y="274574"/>
                  <a:pt x="1924839" y="276149"/>
                </a:cubicBezTo>
                <a:cubicBezTo>
                  <a:pt x="1920699" y="277723"/>
                  <a:pt x="1916787" y="279146"/>
                  <a:pt x="1913104" y="280416"/>
                </a:cubicBezTo>
                <a:close/>
                <a:moveTo>
                  <a:pt x="655576" y="265785"/>
                </a:moveTo>
                <a:cubicBezTo>
                  <a:pt x="655068" y="267436"/>
                  <a:pt x="654864" y="268402"/>
                  <a:pt x="654966" y="268681"/>
                </a:cubicBezTo>
                <a:cubicBezTo>
                  <a:pt x="655068" y="268960"/>
                  <a:pt x="654864" y="269621"/>
                  <a:pt x="654356" y="270662"/>
                </a:cubicBezTo>
                <a:cubicBezTo>
                  <a:pt x="653340" y="273101"/>
                  <a:pt x="652934" y="274320"/>
                  <a:pt x="653137" y="274320"/>
                </a:cubicBezTo>
                <a:cubicBezTo>
                  <a:pt x="652401" y="271602"/>
                  <a:pt x="652045" y="270027"/>
                  <a:pt x="652070" y="269595"/>
                </a:cubicBezTo>
                <a:cubicBezTo>
                  <a:pt x="652096" y="269164"/>
                  <a:pt x="653264" y="267894"/>
                  <a:pt x="655576" y="265785"/>
                </a:cubicBezTo>
                <a:close/>
                <a:moveTo>
                  <a:pt x="183242" y="265167"/>
                </a:moveTo>
                <a:lnTo>
                  <a:pt x="182983" y="265481"/>
                </a:lnTo>
                <a:cubicBezTo>
                  <a:pt x="179859" y="268478"/>
                  <a:pt x="177573" y="273456"/>
                  <a:pt x="176125" y="280416"/>
                </a:cubicBezTo>
                <a:cubicBezTo>
                  <a:pt x="177395" y="276911"/>
                  <a:pt x="178818" y="273863"/>
                  <a:pt x="180392" y="271272"/>
                </a:cubicBezTo>
                <a:close/>
                <a:moveTo>
                  <a:pt x="1427710" y="264566"/>
                </a:moveTo>
                <a:lnTo>
                  <a:pt x="1413080" y="276758"/>
                </a:lnTo>
                <a:cubicBezTo>
                  <a:pt x="1405460" y="283134"/>
                  <a:pt x="1395706" y="294767"/>
                  <a:pt x="1383819" y="311658"/>
                </a:cubicBezTo>
                <a:cubicBezTo>
                  <a:pt x="1371932" y="328549"/>
                  <a:pt x="1363397" y="341706"/>
                  <a:pt x="1358216" y="351129"/>
                </a:cubicBezTo>
                <a:cubicBezTo>
                  <a:pt x="1354914" y="358191"/>
                  <a:pt x="1350545" y="365404"/>
                  <a:pt x="1345109" y="372770"/>
                </a:cubicBezTo>
                <a:cubicBezTo>
                  <a:pt x="1339674" y="380136"/>
                  <a:pt x="1334695" y="389179"/>
                  <a:pt x="1330174" y="399897"/>
                </a:cubicBezTo>
                <a:lnTo>
                  <a:pt x="1300913" y="449885"/>
                </a:lnTo>
                <a:cubicBezTo>
                  <a:pt x="1298170" y="453822"/>
                  <a:pt x="1296341" y="456920"/>
                  <a:pt x="1295427" y="459181"/>
                </a:cubicBezTo>
                <a:cubicBezTo>
                  <a:pt x="1294512" y="461442"/>
                  <a:pt x="1292684" y="464845"/>
                  <a:pt x="1289940" y="469392"/>
                </a:cubicBezTo>
                <a:lnTo>
                  <a:pt x="1285064" y="477926"/>
                </a:lnTo>
                <a:cubicBezTo>
                  <a:pt x="1282194" y="482244"/>
                  <a:pt x="1278485" y="488543"/>
                  <a:pt x="1273938" y="496824"/>
                </a:cubicBezTo>
                <a:cubicBezTo>
                  <a:pt x="1269392" y="505104"/>
                  <a:pt x="1266598" y="511403"/>
                  <a:pt x="1265556" y="515721"/>
                </a:cubicBezTo>
                <a:cubicBezTo>
                  <a:pt x="1266750" y="514578"/>
                  <a:pt x="1267716" y="513512"/>
                  <a:pt x="1268452" y="512521"/>
                </a:cubicBezTo>
                <a:cubicBezTo>
                  <a:pt x="1269188" y="511530"/>
                  <a:pt x="1269849" y="510159"/>
                  <a:pt x="1270433" y="508406"/>
                </a:cubicBezTo>
                <a:cubicBezTo>
                  <a:pt x="1271551" y="506730"/>
                  <a:pt x="1272364" y="505511"/>
                  <a:pt x="1272872" y="504749"/>
                </a:cubicBezTo>
                <a:cubicBezTo>
                  <a:pt x="1273380" y="503987"/>
                  <a:pt x="1274192" y="502767"/>
                  <a:pt x="1275310" y="501091"/>
                </a:cubicBezTo>
                <a:cubicBezTo>
                  <a:pt x="1276428" y="498830"/>
                  <a:pt x="1277240" y="497256"/>
                  <a:pt x="1277748" y="496367"/>
                </a:cubicBezTo>
                <a:cubicBezTo>
                  <a:pt x="1278256" y="495478"/>
                  <a:pt x="1279069" y="494208"/>
                  <a:pt x="1280187" y="492557"/>
                </a:cubicBezTo>
                <a:lnTo>
                  <a:pt x="1321640" y="419405"/>
                </a:lnTo>
                <a:cubicBezTo>
                  <a:pt x="1325196" y="412877"/>
                  <a:pt x="1328447" y="407035"/>
                  <a:pt x="1331393" y="401879"/>
                </a:cubicBezTo>
                <a:cubicBezTo>
                  <a:pt x="1334340" y="396722"/>
                  <a:pt x="1337591" y="391185"/>
                  <a:pt x="1341147" y="385267"/>
                </a:cubicBezTo>
                <a:lnTo>
                  <a:pt x="1361873" y="354787"/>
                </a:lnTo>
                <a:cubicBezTo>
                  <a:pt x="1367334" y="348539"/>
                  <a:pt x="1370128" y="343967"/>
                  <a:pt x="1370255" y="341071"/>
                </a:cubicBezTo>
                <a:cubicBezTo>
                  <a:pt x="1370382" y="338175"/>
                  <a:pt x="1371652" y="334213"/>
                  <a:pt x="1374065" y="329184"/>
                </a:cubicBezTo>
                <a:cubicBezTo>
                  <a:pt x="1375666" y="326491"/>
                  <a:pt x="1376732" y="325171"/>
                  <a:pt x="1377266" y="325221"/>
                </a:cubicBezTo>
                <a:cubicBezTo>
                  <a:pt x="1377799" y="325272"/>
                  <a:pt x="1379171" y="324561"/>
                  <a:pt x="1381380" y="323088"/>
                </a:cubicBezTo>
                <a:cubicBezTo>
                  <a:pt x="1381380" y="323291"/>
                  <a:pt x="1381380" y="322885"/>
                  <a:pt x="1381380" y="321869"/>
                </a:cubicBezTo>
                <a:cubicBezTo>
                  <a:pt x="1382396" y="321869"/>
                  <a:pt x="1382803" y="321869"/>
                  <a:pt x="1382600" y="321869"/>
                </a:cubicBezTo>
                <a:lnTo>
                  <a:pt x="1415518" y="279197"/>
                </a:lnTo>
                <a:cubicBezTo>
                  <a:pt x="1416077" y="278663"/>
                  <a:pt x="1416483" y="278206"/>
                  <a:pt x="1416737" y="277825"/>
                </a:cubicBezTo>
                <a:cubicBezTo>
                  <a:pt x="1416991" y="277444"/>
                  <a:pt x="1417398" y="276682"/>
                  <a:pt x="1417956" y="275539"/>
                </a:cubicBezTo>
                <a:lnTo>
                  <a:pt x="1421614" y="271881"/>
                </a:lnTo>
                <a:cubicBezTo>
                  <a:pt x="1422249" y="270738"/>
                  <a:pt x="1423113" y="269672"/>
                  <a:pt x="1424205" y="268681"/>
                </a:cubicBezTo>
                <a:cubicBezTo>
                  <a:pt x="1425297" y="267690"/>
                  <a:pt x="1426465" y="266319"/>
                  <a:pt x="1427710" y="264566"/>
                </a:cubicBezTo>
                <a:close/>
                <a:moveTo>
                  <a:pt x="659233" y="264566"/>
                </a:moveTo>
                <a:cubicBezTo>
                  <a:pt x="660351" y="266573"/>
                  <a:pt x="660859" y="267436"/>
                  <a:pt x="660757" y="267157"/>
                </a:cubicBezTo>
                <a:cubicBezTo>
                  <a:pt x="660656" y="266878"/>
                  <a:pt x="660554" y="268046"/>
                  <a:pt x="660452" y="270662"/>
                </a:cubicBezTo>
                <a:cubicBezTo>
                  <a:pt x="658725" y="268732"/>
                  <a:pt x="657912" y="268021"/>
                  <a:pt x="658014" y="268529"/>
                </a:cubicBezTo>
                <a:cubicBezTo>
                  <a:pt x="658116" y="269037"/>
                  <a:pt x="658522" y="267716"/>
                  <a:pt x="659233" y="264566"/>
                </a:cubicBezTo>
                <a:close/>
                <a:moveTo>
                  <a:pt x="1967968" y="263347"/>
                </a:moveTo>
                <a:cubicBezTo>
                  <a:pt x="1971727" y="263296"/>
                  <a:pt x="1973353" y="263398"/>
                  <a:pt x="1972845" y="263652"/>
                </a:cubicBezTo>
                <a:cubicBezTo>
                  <a:pt x="1972337" y="263906"/>
                  <a:pt x="1972743" y="264617"/>
                  <a:pt x="1974064" y="265785"/>
                </a:cubicBezTo>
                <a:cubicBezTo>
                  <a:pt x="1970762" y="265227"/>
                  <a:pt x="1969136" y="264820"/>
                  <a:pt x="1969187" y="264566"/>
                </a:cubicBezTo>
                <a:cubicBezTo>
                  <a:pt x="1969238" y="264312"/>
                  <a:pt x="1968832" y="263906"/>
                  <a:pt x="1967968" y="263347"/>
                </a:cubicBezTo>
                <a:close/>
                <a:moveTo>
                  <a:pt x="1964310" y="262128"/>
                </a:moveTo>
                <a:cubicBezTo>
                  <a:pt x="1964361" y="262128"/>
                  <a:pt x="1964565" y="262128"/>
                  <a:pt x="1964920" y="262128"/>
                </a:cubicBezTo>
                <a:cubicBezTo>
                  <a:pt x="1965276" y="262128"/>
                  <a:pt x="1965479" y="262128"/>
                  <a:pt x="1965530" y="262128"/>
                </a:cubicBezTo>
                <a:lnTo>
                  <a:pt x="1964470" y="262447"/>
                </a:lnTo>
                <a:close/>
                <a:moveTo>
                  <a:pt x="1516712" y="259689"/>
                </a:moveTo>
                <a:cubicBezTo>
                  <a:pt x="1516838" y="261340"/>
                  <a:pt x="1516890" y="262610"/>
                  <a:pt x="1516864" y="263499"/>
                </a:cubicBezTo>
                <a:cubicBezTo>
                  <a:pt x="1516838" y="264388"/>
                  <a:pt x="1515975" y="265963"/>
                  <a:pt x="1514273" y="268224"/>
                </a:cubicBezTo>
                <a:cubicBezTo>
                  <a:pt x="1514273" y="269240"/>
                  <a:pt x="1514273" y="269646"/>
                  <a:pt x="1514273" y="269443"/>
                </a:cubicBezTo>
                <a:lnTo>
                  <a:pt x="1511835" y="271881"/>
                </a:lnTo>
                <a:cubicBezTo>
                  <a:pt x="1512876" y="267335"/>
                  <a:pt x="1513537" y="264541"/>
                  <a:pt x="1513816" y="263499"/>
                </a:cubicBezTo>
                <a:cubicBezTo>
                  <a:pt x="1514095" y="262458"/>
                  <a:pt x="1515061" y="261188"/>
                  <a:pt x="1516712" y="259689"/>
                </a:cubicBezTo>
                <a:close/>
                <a:moveTo>
                  <a:pt x="1394792" y="258470"/>
                </a:moveTo>
                <a:cubicBezTo>
                  <a:pt x="1394080" y="259207"/>
                  <a:pt x="1393065" y="260172"/>
                  <a:pt x="1391744" y="261366"/>
                </a:cubicBezTo>
                <a:cubicBezTo>
                  <a:pt x="1390423" y="262560"/>
                  <a:pt x="1389407" y="263220"/>
                  <a:pt x="1388696" y="263347"/>
                </a:cubicBezTo>
                <a:lnTo>
                  <a:pt x="1385231" y="265399"/>
                </a:lnTo>
                <a:lnTo>
                  <a:pt x="1385038" y="265785"/>
                </a:lnTo>
                <a:lnTo>
                  <a:pt x="1385202" y="265349"/>
                </a:lnTo>
                <a:lnTo>
                  <a:pt x="1385343" y="264414"/>
                </a:lnTo>
                <a:cubicBezTo>
                  <a:pt x="1386664" y="262712"/>
                  <a:pt x="1386156" y="262763"/>
                  <a:pt x="1383819" y="264566"/>
                </a:cubicBezTo>
                <a:cubicBezTo>
                  <a:pt x="1382447" y="266090"/>
                  <a:pt x="1380618" y="268529"/>
                  <a:pt x="1378332" y="271881"/>
                </a:cubicBezTo>
                <a:cubicBezTo>
                  <a:pt x="1376046" y="275234"/>
                  <a:pt x="1374218" y="277673"/>
                  <a:pt x="1372846" y="279197"/>
                </a:cubicBezTo>
                <a:lnTo>
                  <a:pt x="1373480" y="280465"/>
                </a:lnTo>
                <a:lnTo>
                  <a:pt x="1374065" y="279197"/>
                </a:lnTo>
                <a:cubicBezTo>
                  <a:pt x="1374065" y="278993"/>
                  <a:pt x="1374065" y="279400"/>
                  <a:pt x="1374065" y="280416"/>
                </a:cubicBezTo>
                <a:lnTo>
                  <a:pt x="1373635" y="280774"/>
                </a:lnTo>
                <a:lnTo>
                  <a:pt x="1375284" y="284073"/>
                </a:lnTo>
                <a:cubicBezTo>
                  <a:pt x="1378764" y="280949"/>
                  <a:pt x="1382778" y="277139"/>
                  <a:pt x="1387324" y="272643"/>
                </a:cubicBezTo>
                <a:cubicBezTo>
                  <a:pt x="1391871" y="268148"/>
                  <a:pt x="1394360" y="263423"/>
                  <a:pt x="1394792" y="258470"/>
                </a:cubicBezTo>
                <a:close/>
                <a:moveTo>
                  <a:pt x="190756" y="256032"/>
                </a:moveTo>
                <a:lnTo>
                  <a:pt x="185315" y="262646"/>
                </a:lnTo>
                <a:lnTo>
                  <a:pt x="187555" y="264414"/>
                </a:lnTo>
                <a:cubicBezTo>
                  <a:pt x="188139" y="264033"/>
                  <a:pt x="187581" y="265709"/>
                  <a:pt x="185879" y="269443"/>
                </a:cubicBezTo>
                <a:cubicBezTo>
                  <a:pt x="185117" y="271119"/>
                  <a:pt x="183898" y="273253"/>
                  <a:pt x="182221" y="275844"/>
                </a:cubicBezTo>
                <a:cubicBezTo>
                  <a:pt x="180545" y="278435"/>
                  <a:pt x="179326" y="282397"/>
                  <a:pt x="178564" y="287731"/>
                </a:cubicBezTo>
                <a:cubicBezTo>
                  <a:pt x="180342" y="283896"/>
                  <a:pt x="182272" y="279679"/>
                  <a:pt x="184355" y="275082"/>
                </a:cubicBezTo>
                <a:cubicBezTo>
                  <a:pt x="186438" y="270484"/>
                  <a:pt x="188978" y="266573"/>
                  <a:pt x="191975" y="263347"/>
                </a:cubicBezTo>
                <a:lnTo>
                  <a:pt x="188317" y="262128"/>
                </a:lnTo>
                <a:cubicBezTo>
                  <a:pt x="188266" y="262128"/>
                  <a:pt x="188063" y="262128"/>
                  <a:pt x="187708" y="262128"/>
                </a:cubicBezTo>
                <a:cubicBezTo>
                  <a:pt x="187352" y="262128"/>
                  <a:pt x="187149" y="262128"/>
                  <a:pt x="187098" y="262128"/>
                </a:cubicBezTo>
                <a:close/>
                <a:moveTo>
                  <a:pt x="1999667" y="253593"/>
                </a:moveTo>
                <a:cubicBezTo>
                  <a:pt x="1997356" y="253517"/>
                  <a:pt x="1995578" y="253670"/>
                  <a:pt x="1994333" y="254051"/>
                </a:cubicBezTo>
                <a:cubicBezTo>
                  <a:pt x="1993088" y="254432"/>
                  <a:pt x="1991616" y="255498"/>
                  <a:pt x="1989914" y="257251"/>
                </a:cubicBezTo>
                <a:close/>
                <a:moveTo>
                  <a:pt x="2000734" y="252069"/>
                </a:moveTo>
                <a:cubicBezTo>
                  <a:pt x="1999337" y="251968"/>
                  <a:pt x="1999388" y="252476"/>
                  <a:pt x="2000886" y="253593"/>
                </a:cubicBezTo>
                <a:cubicBezTo>
                  <a:pt x="2002360" y="254000"/>
                  <a:pt x="2003680" y="253797"/>
                  <a:pt x="2004849" y="252984"/>
                </a:cubicBezTo>
                <a:cubicBezTo>
                  <a:pt x="2006017" y="252171"/>
                  <a:pt x="2005509" y="251968"/>
                  <a:pt x="2003325" y="252374"/>
                </a:cubicBezTo>
                <a:cubicBezTo>
                  <a:pt x="2002995" y="252273"/>
                  <a:pt x="2002131" y="252171"/>
                  <a:pt x="2000734" y="252069"/>
                </a:cubicBezTo>
                <a:close/>
                <a:moveTo>
                  <a:pt x="1417347" y="251765"/>
                </a:moveTo>
                <a:lnTo>
                  <a:pt x="1416737" y="253593"/>
                </a:lnTo>
                <a:cubicBezTo>
                  <a:pt x="1416737" y="252577"/>
                  <a:pt x="1416737" y="252171"/>
                  <a:pt x="1416737" y="252374"/>
                </a:cubicBezTo>
                <a:close/>
                <a:moveTo>
                  <a:pt x="1417347" y="251764"/>
                </a:moveTo>
                <a:lnTo>
                  <a:pt x="1417347" y="251765"/>
                </a:lnTo>
                <a:lnTo>
                  <a:pt x="1417347" y="251765"/>
                </a:lnTo>
                <a:close/>
                <a:moveTo>
                  <a:pt x="1417956" y="249936"/>
                </a:moveTo>
                <a:cubicBezTo>
                  <a:pt x="1417956" y="249733"/>
                  <a:pt x="1417956" y="250139"/>
                  <a:pt x="1417956" y="251155"/>
                </a:cubicBezTo>
                <a:lnTo>
                  <a:pt x="1417347" y="251764"/>
                </a:lnTo>
                <a:close/>
                <a:moveTo>
                  <a:pt x="246953" y="249860"/>
                </a:moveTo>
                <a:cubicBezTo>
                  <a:pt x="247614" y="249910"/>
                  <a:pt x="248388" y="250342"/>
                  <a:pt x="249277" y="251155"/>
                </a:cubicBezTo>
                <a:cubicBezTo>
                  <a:pt x="248058" y="251358"/>
                  <a:pt x="246839" y="252171"/>
                  <a:pt x="245620" y="253593"/>
                </a:cubicBezTo>
                <a:cubicBezTo>
                  <a:pt x="245061" y="254152"/>
                  <a:pt x="244654" y="254559"/>
                  <a:pt x="244400" y="254813"/>
                </a:cubicBezTo>
                <a:cubicBezTo>
                  <a:pt x="244146" y="255067"/>
                  <a:pt x="243740" y="255473"/>
                  <a:pt x="243181" y="256032"/>
                </a:cubicBezTo>
                <a:cubicBezTo>
                  <a:pt x="243740" y="254000"/>
                  <a:pt x="244451" y="252273"/>
                  <a:pt x="245315" y="250850"/>
                </a:cubicBezTo>
                <a:cubicBezTo>
                  <a:pt x="245747" y="250139"/>
                  <a:pt x="246293" y="249809"/>
                  <a:pt x="246953" y="249860"/>
                </a:cubicBezTo>
                <a:close/>
                <a:moveTo>
                  <a:pt x="2024051" y="245059"/>
                </a:moveTo>
                <a:cubicBezTo>
                  <a:pt x="2021765" y="246278"/>
                  <a:pt x="2019632" y="247193"/>
                  <a:pt x="2017650" y="247802"/>
                </a:cubicBezTo>
                <a:cubicBezTo>
                  <a:pt x="2015669" y="248412"/>
                  <a:pt x="2012926" y="248717"/>
                  <a:pt x="2009421" y="248717"/>
                </a:cubicBezTo>
                <a:close/>
                <a:moveTo>
                  <a:pt x="1508787" y="243535"/>
                </a:moveTo>
                <a:cubicBezTo>
                  <a:pt x="1508939" y="244399"/>
                  <a:pt x="1509549" y="244500"/>
                  <a:pt x="1510616" y="243840"/>
                </a:cubicBezTo>
                <a:lnTo>
                  <a:pt x="1505739" y="256032"/>
                </a:lnTo>
                <a:cubicBezTo>
                  <a:pt x="1506323" y="254279"/>
                  <a:pt x="1506679" y="252908"/>
                  <a:pt x="1506806" y="251917"/>
                </a:cubicBezTo>
                <a:cubicBezTo>
                  <a:pt x="1506933" y="250926"/>
                  <a:pt x="1506984" y="249860"/>
                  <a:pt x="1506958" y="248717"/>
                </a:cubicBezTo>
                <a:cubicBezTo>
                  <a:pt x="1508025" y="244399"/>
                  <a:pt x="1508634" y="242671"/>
                  <a:pt x="1508787" y="243535"/>
                </a:cubicBezTo>
                <a:close/>
                <a:moveTo>
                  <a:pt x="2035538" y="242830"/>
                </a:moveTo>
                <a:cubicBezTo>
                  <a:pt x="2036428" y="242856"/>
                  <a:pt x="2037221" y="243243"/>
                  <a:pt x="2037920" y="243992"/>
                </a:cubicBezTo>
                <a:cubicBezTo>
                  <a:pt x="2039317" y="245491"/>
                  <a:pt x="2038351" y="245846"/>
                  <a:pt x="2035024" y="245059"/>
                </a:cubicBezTo>
                <a:cubicBezTo>
                  <a:pt x="2035075" y="245084"/>
                  <a:pt x="2034973" y="245034"/>
                  <a:pt x="2034719" y="244907"/>
                </a:cubicBezTo>
                <a:cubicBezTo>
                  <a:pt x="2034465" y="244780"/>
                  <a:pt x="2033754" y="244424"/>
                  <a:pt x="2032586" y="243840"/>
                </a:cubicBezTo>
                <a:cubicBezTo>
                  <a:pt x="2033665" y="243141"/>
                  <a:pt x="2034650" y="242805"/>
                  <a:pt x="2035538" y="242830"/>
                </a:cubicBezTo>
                <a:close/>
                <a:moveTo>
                  <a:pt x="439472" y="242621"/>
                </a:moveTo>
                <a:lnTo>
                  <a:pt x="435815" y="248717"/>
                </a:lnTo>
                <a:cubicBezTo>
                  <a:pt x="437491" y="248234"/>
                  <a:pt x="438406" y="247675"/>
                  <a:pt x="438558" y="247040"/>
                </a:cubicBezTo>
                <a:cubicBezTo>
                  <a:pt x="438710" y="246405"/>
                  <a:pt x="439015" y="244932"/>
                  <a:pt x="439472" y="242621"/>
                </a:cubicBezTo>
                <a:close/>
                <a:moveTo>
                  <a:pt x="2058189" y="237744"/>
                </a:moveTo>
                <a:cubicBezTo>
                  <a:pt x="2055827" y="239014"/>
                  <a:pt x="2053541" y="240131"/>
                  <a:pt x="2051331" y="241097"/>
                </a:cubicBezTo>
                <a:cubicBezTo>
                  <a:pt x="2049121" y="242062"/>
                  <a:pt x="2046530" y="242570"/>
                  <a:pt x="2043558" y="242621"/>
                </a:cubicBezTo>
                <a:cubicBezTo>
                  <a:pt x="2045464" y="241427"/>
                  <a:pt x="2047750" y="240462"/>
                  <a:pt x="2050416" y="239725"/>
                </a:cubicBezTo>
                <a:cubicBezTo>
                  <a:pt x="2053084" y="238988"/>
                  <a:pt x="2055674" y="238328"/>
                  <a:pt x="2058189" y="237744"/>
                </a:cubicBezTo>
                <a:close/>
                <a:moveTo>
                  <a:pt x="299264" y="236525"/>
                </a:moveTo>
                <a:lnTo>
                  <a:pt x="290730" y="242621"/>
                </a:lnTo>
                <a:cubicBezTo>
                  <a:pt x="291314" y="240233"/>
                  <a:pt x="292279" y="238607"/>
                  <a:pt x="293626" y="237744"/>
                </a:cubicBezTo>
                <a:cubicBezTo>
                  <a:pt x="294972" y="236880"/>
                  <a:pt x="296851" y="236474"/>
                  <a:pt x="299264" y="236525"/>
                </a:cubicBezTo>
                <a:close/>
                <a:moveTo>
                  <a:pt x="2071600" y="234086"/>
                </a:moveTo>
                <a:cubicBezTo>
                  <a:pt x="2068806" y="234797"/>
                  <a:pt x="2066774" y="235509"/>
                  <a:pt x="2065504" y="236220"/>
                </a:cubicBezTo>
                <a:cubicBezTo>
                  <a:pt x="2064234" y="236931"/>
                  <a:pt x="2062202" y="237033"/>
                  <a:pt x="2059408" y="236525"/>
                </a:cubicBezTo>
                <a:cubicBezTo>
                  <a:pt x="2053058" y="235940"/>
                  <a:pt x="2048080" y="235890"/>
                  <a:pt x="2044473" y="236372"/>
                </a:cubicBezTo>
                <a:cubicBezTo>
                  <a:pt x="2040866" y="236855"/>
                  <a:pt x="2036497" y="237718"/>
                  <a:pt x="2031366" y="238963"/>
                </a:cubicBezTo>
                <a:cubicBezTo>
                  <a:pt x="2027938" y="239522"/>
                  <a:pt x="2025346" y="239928"/>
                  <a:pt x="2023594" y="240182"/>
                </a:cubicBezTo>
                <a:cubicBezTo>
                  <a:pt x="2021842" y="240436"/>
                  <a:pt x="2019556" y="240843"/>
                  <a:pt x="2016736" y="241401"/>
                </a:cubicBezTo>
                <a:cubicBezTo>
                  <a:pt x="2011739" y="242229"/>
                  <a:pt x="1998840" y="245721"/>
                  <a:pt x="1978038" y="251877"/>
                </a:cubicBezTo>
                <a:cubicBezTo>
                  <a:pt x="1957236" y="258034"/>
                  <a:pt x="1936570" y="264325"/>
                  <a:pt x="1916039" y="270752"/>
                </a:cubicBezTo>
                <a:cubicBezTo>
                  <a:pt x="1895508" y="277180"/>
                  <a:pt x="1883151" y="281214"/>
                  <a:pt x="1878966" y="282854"/>
                </a:cubicBezTo>
                <a:cubicBezTo>
                  <a:pt x="1875817" y="284454"/>
                  <a:pt x="1874191" y="285521"/>
                  <a:pt x="1874090" y="286055"/>
                </a:cubicBezTo>
                <a:cubicBezTo>
                  <a:pt x="1873988" y="286588"/>
                  <a:pt x="1872362" y="287960"/>
                  <a:pt x="1869213" y="290169"/>
                </a:cubicBezTo>
                <a:cubicBezTo>
                  <a:pt x="1875741" y="288874"/>
                  <a:pt x="1881583" y="287198"/>
                  <a:pt x="1886739" y="285140"/>
                </a:cubicBezTo>
                <a:cubicBezTo>
                  <a:pt x="1891895" y="283083"/>
                  <a:pt x="1897432" y="281102"/>
                  <a:pt x="1903350" y="279197"/>
                </a:cubicBezTo>
                <a:cubicBezTo>
                  <a:pt x="1907059" y="277038"/>
                  <a:pt x="1912748" y="274650"/>
                  <a:pt x="1920419" y="272034"/>
                </a:cubicBezTo>
                <a:cubicBezTo>
                  <a:pt x="1928090" y="269418"/>
                  <a:pt x="1933780" y="268554"/>
                  <a:pt x="1937488" y="269443"/>
                </a:cubicBezTo>
                <a:cubicBezTo>
                  <a:pt x="1937463" y="268960"/>
                  <a:pt x="1937514" y="268706"/>
                  <a:pt x="1937640" y="268681"/>
                </a:cubicBezTo>
                <a:cubicBezTo>
                  <a:pt x="1937767" y="268656"/>
                  <a:pt x="1938123" y="268097"/>
                  <a:pt x="1938707" y="267005"/>
                </a:cubicBezTo>
                <a:cubicBezTo>
                  <a:pt x="1942187" y="268554"/>
                  <a:pt x="1945896" y="268503"/>
                  <a:pt x="1949832" y="266852"/>
                </a:cubicBezTo>
                <a:lnTo>
                  <a:pt x="1964470" y="262447"/>
                </a:lnTo>
                <a:lnTo>
                  <a:pt x="1966749" y="267005"/>
                </a:lnTo>
                <a:cubicBezTo>
                  <a:pt x="1966596" y="268503"/>
                  <a:pt x="1966292" y="268859"/>
                  <a:pt x="1965834" y="268071"/>
                </a:cubicBezTo>
                <a:cubicBezTo>
                  <a:pt x="1965377" y="267284"/>
                  <a:pt x="1965682" y="267335"/>
                  <a:pt x="1966749" y="268224"/>
                </a:cubicBezTo>
                <a:cubicBezTo>
                  <a:pt x="1969898" y="267081"/>
                  <a:pt x="1973353" y="266014"/>
                  <a:pt x="1977112" y="265023"/>
                </a:cubicBezTo>
                <a:cubicBezTo>
                  <a:pt x="1980871" y="264033"/>
                  <a:pt x="1984326" y="262661"/>
                  <a:pt x="1987475" y="260909"/>
                </a:cubicBezTo>
                <a:cubicBezTo>
                  <a:pt x="1984656" y="261544"/>
                  <a:pt x="1982370" y="262102"/>
                  <a:pt x="1980617" y="262585"/>
                </a:cubicBezTo>
                <a:cubicBezTo>
                  <a:pt x="1978865" y="263068"/>
                  <a:pt x="1976274" y="263322"/>
                  <a:pt x="1972845" y="263347"/>
                </a:cubicBezTo>
                <a:cubicBezTo>
                  <a:pt x="1973429" y="263296"/>
                  <a:pt x="1973785" y="263093"/>
                  <a:pt x="1973912" y="262737"/>
                </a:cubicBezTo>
                <a:cubicBezTo>
                  <a:pt x="1974038" y="262382"/>
                  <a:pt x="1974090" y="262179"/>
                  <a:pt x="1974064" y="262128"/>
                </a:cubicBezTo>
                <a:cubicBezTo>
                  <a:pt x="1974115" y="262661"/>
                  <a:pt x="1974318" y="262814"/>
                  <a:pt x="1974674" y="262585"/>
                </a:cubicBezTo>
                <a:cubicBezTo>
                  <a:pt x="1975029" y="262356"/>
                  <a:pt x="1975232" y="262204"/>
                  <a:pt x="1975283" y="262128"/>
                </a:cubicBezTo>
                <a:lnTo>
                  <a:pt x="1983818" y="258470"/>
                </a:lnTo>
                <a:cubicBezTo>
                  <a:pt x="1985367" y="258877"/>
                  <a:pt x="1986840" y="258673"/>
                  <a:pt x="1988237" y="257861"/>
                </a:cubicBezTo>
                <a:cubicBezTo>
                  <a:pt x="1989634" y="257048"/>
                  <a:pt x="1988974" y="256845"/>
                  <a:pt x="1986256" y="257251"/>
                </a:cubicBezTo>
                <a:cubicBezTo>
                  <a:pt x="1986002" y="257149"/>
                  <a:pt x="1985291" y="257048"/>
                  <a:pt x="1984122" y="256946"/>
                </a:cubicBezTo>
                <a:cubicBezTo>
                  <a:pt x="1982954" y="256845"/>
                  <a:pt x="1982852" y="257353"/>
                  <a:pt x="1983818" y="258470"/>
                </a:cubicBezTo>
                <a:cubicBezTo>
                  <a:pt x="1979830" y="259080"/>
                  <a:pt x="1976833" y="259689"/>
                  <a:pt x="1974826" y="260299"/>
                </a:cubicBezTo>
                <a:cubicBezTo>
                  <a:pt x="1972820" y="260909"/>
                  <a:pt x="1970127" y="261518"/>
                  <a:pt x="1966749" y="262128"/>
                </a:cubicBezTo>
                <a:cubicBezTo>
                  <a:pt x="1970991" y="259588"/>
                  <a:pt x="1977442" y="257048"/>
                  <a:pt x="1986104" y="254508"/>
                </a:cubicBezTo>
                <a:cubicBezTo>
                  <a:pt x="1994765" y="251968"/>
                  <a:pt x="2002131" y="250037"/>
                  <a:pt x="2008202" y="248717"/>
                </a:cubicBezTo>
                <a:lnTo>
                  <a:pt x="2008202" y="249936"/>
                </a:lnTo>
                <a:cubicBezTo>
                  <a:pt x="2008151" y="249936"/>
                  <a:pt x="2007948" y="249936"/>
                  <a:pt x="2007592" y="249936"/>
                </a:cubicBezTo>
                <a:cubicBezTo>
                  <a:pt x="2007236" y="249936"/>
                  <a:pt x="2007033" y="249936"/>
                  <a:pt x="2006982" y="249936"/>
                </a:cubicBezTo>
                <a:lnTo>
                  <a:pt x="2007030" y="250241"/>
                </a:lnTo>
                <a:lnTo>
                  <a:pt x="2008202" y="251155"/>
                </a:lnTo>
                <a:lnTo>
                  <a:pt x="2010640" y="254813"/>
                </a:lnTo>
                <a:lnTo>
                  <a:pt x="2020394" y="251155"/>
                </a:lnTo>
                <a:cubicBezTo>
                  <a:pt x="2017854" y="250698"/>
                  <a:pt x="2016838" y="250698"/>
                  <a:pt x="2017346" y="251155"/>
                </a:cubicBezTo>
                <a:cubicBezTo>
                  <a:pt x="2017854" y="251612"/>
                  <a:pt x="2016838" y="251612"/>
                  <a:pt x="2014298" y="251155"/>
                </a:cubicBezTo>
                <a:lnTo>
                  <a:pt x="2011859" y="249936"/>
                </a:lnTo>
                <a:cubicBezTo>
                  <a:pt x="2014424" y="249250"/>
                  <a:pt x="2017219" y="248488"/>
                  <a:pt x="2020241" y="247650"/>
                </a:cubicBezTo>
                <a:cubicBezTo>
                  <a:pt x="2023264" y="246812"/>
                  <a:pt x="2025753" y="246354"/>
                  <a:pt x="2027709" y="246278"/>
                </a:cubicBezTo>
                <a:cubicBezTo>
                  <a:pt x="2030655" y="245846"/>
                  <a:pt x="2033297" y="245796"/>
                  <a:pt x="2035634" y="246126"/>
                </a:cubicBezTo>
                <a:cubicBezTo>
                  <a:pt x="2037970" y="246456"/>
                  <a:pt x="2040612" y="246100"/>
                  <a:pt x="2043558" y="245059"/>
                </a:cubicBezTo>
                <a:cubicBezTo>
                  <a:pt x="2049604" y="243383"/>
                  <a:pt x="2054887" y="241859"/>
                  <a:pt x="2059408" y="240487"/>
                </a:cubicBezTo>
                <a:cubicBezTo>
                  <a:pt x="2063929" y="239115"/>
                  <a:pt x="2067993" y="236982"/>
                  <a:pt x="2071600" y="234086"/>
                </a:cubicBezTo>
                <a:close/>
                <a:moveTo>
                  <a:pt x="1376504" y="231648"/>
                </a:moveTo>
                <a:cubicBezTo>
                  <a:pt x="1372084" y="234848"/>
                  <a:pt x="1367817" y="238811"/>
                  <a:pt x="1363702" y="243535"/>
                </a:cubicBezTo>
                <a:cubicBezTo>
                  <a:pt x="1359587" y="248259"/>
                  <a:pt x="1356539" y="252831"/>
                  <a:pt x="1354558" y="257251"/>
                </a:cubicBezTo>
                <a:cubicBezTo>
                  <a:pt x="1356920" y="255981"/>
                  <a:pt x="1358901" y="254254"/>
                  <a:pt x="1360502" y="252069"/>
                </a:cubicBezTo>
                <a:cubicBezTo>
                  <a:pt x="1362102" y="249885"/>
                  <a:pt x="1363778" y="247548"/>
                  <a:pt x="1365531" y="245059"/>
                </a:cubicBezTo>
                <a:cubicBezTo>
                  <a:pt x="1367284" y="242748"/>
                  <a:pt x="1368960" y="240665"/>
                  <a:pt x="1370560" y="238811"/>
                </a:cubicBezTo>
                <a:cubicBezTo>
                  <a:pt x="1372160" y="236956"/>
                  <a:pt x="1374142" y="234569"/>
                  <a:pt x="1376504" y="231648"/>
                </a:cubicBezTo>
                <a:close/>
                <a:moveTo>
                  <a:pt x="647918" y="231495"/>
                </a:moveTo>
                <a:cubicBezTo>
                  <a:pt x="647918" y="231648"/>
                  <a:pt x="648032" y="232105"/>
                  <a:pt x="648260" y="232867"/>
                </a:cubicBezTo>
                <a:cubicBezTo>
                  <a:pt x="648718" y="233172"/>
                  <a:pt x="648718" y="232867"/>
                  <a:pt x="648260" y="231953"/>
                </a:cubicBezTo>
                <a:cubicBezTo>
                  <a:pt x="648032" y="231495"/>
                  <a:pt x="647918" y="231343"/>
                  <a:pt x="647918" y="231495"/>
                </a:cubicBezTo>
                <a:close/>
                <a:moveTo>
                  <a:pt x="1422833" y="230429"/>
                </a:moveTo>
                <a:cubicBezTo>
                  <a:pt x="1419887" y="231673"/>
                  <a:pt x="1417550" y="233146"/>
                  <a:pt x="1415823" y="234848"/>
                </a:cubicBezTo>
                <a:cubicBezTo>
                  <a:pt x="1414096" y="236550"/>
                  <a:pt x="1412368" y="238328"/>
                  <a:pt x="1410641" y="240182"/>
                </a:cubicBezTo>
                <a:cubicBezTo>
                  <a:pt x="1408686" y="241986"/>
                  <a:pt x="1406806" y="243865"/>
                  <a:pt x="1405002" y="245821"/>
                </a:cubicBezTo>
                <a:cubicBezTo>
                  <a:pt x="1403199" y="247777"/>
                  <a:pt x="1402234" y="249961"/>
                  <a:pt x="1402107" y="252374"/>
                </a:cubicBezTo>
                <a:close/>
                <a:moveTo>
                  <a:pt x="212701" y="230429"/>
                </a:moveTo>
                <a:cubicBezTo>
                  <a:pt x="211457" y="231546"/>
                  <a:pt x="210288" y="232359"/>
                  <a:pt x="209196" y="232867"/>
                </a:cubicBezTo>
                <a:cubicBezTo>
                  <a:pt x="208104" y="233375"/>
                  <a:pt x="207240" y="234188"/>
                  <a:pt x="206605" y="235305"/>
                </a:cubicBezTo>
                <a:cubicBezTo>
                  <a:pt x="205538" y="235788"/>
                  <a:pt x="204929" y="236042"/>
                  <a:pt x="204776" y="236067"/>
                </a:cubicBezTo>
                <a:cubicBezTo>
                  <a:pt x="204624" y="236093"/>
                  <a:pt x="204014" y="236652"/>
                  <a:pt x="202948" y="237744"/>
                </a:cubicBezTo>
                <a:lnTo>
                  <a:pt x="200509" y="240182"/>
                </a:lnTo>
                <a:cubicBezTo>
                  <a:pt x="200509" y="241198"/>
                  <a:pt x="200509" y="241605"/>
                  <a:pt x="200509" y="241401"/>
                </a:cubicBezTo>
                <a:cubicBezTo>
                  <a:pt x="200509" y="241198"/>
                  <a:pt x="200509" y="241605"/>
                  <a:pt x="200509" y="242621"/>
                </a:cubicBezTo>
                <a:lnTo>
                  <a:pt x="196852" y="254813"/>
                </a:lnTo>
                <a:cubicBezTo>
                  <a:pt x="201551" y="252806"/>
                  <a:pt x="205259" y="249809"/>
                  <a:pt x="207977" y="245821"/>
                </a:cubicBezTo>
                <a:cubicBezTo>
                  <a:pt x="210695" y="241833"/>
                  <a:pt x="213489" y="237922"/>
                  <a:pt x="216359" y="234086"/>
                </a:cubicBezTo>
                <a:close/>
                <a:moveTo>
                  <a:pt x="1512392" y="229510"/>
                </a:moveTo>
                <a:lnTo>
                  <a:pt x="1495985" y="285293"/>
                </a:lnTo>
                <a:cubicBezTo>
                  <a:pt x="1497509" y="282600"/>
                  <a:pt x="1498119" y="281279"/>
                  <a:pt x="1497814" y="281330"/>
                </a:cubicBezTo>
                <a:cubicBezTo>
                  <a:pt x="1497509" y="281381"/>
                  <a:pt x="1498119" y="280670"/>
                  <a:pt x="1499643" y="279197"/>
                </a:cubicBezTo>
                <a:cubicBezTo>
                  <a:pt x="1500151" y="282118"/>
                  <a:pt x="1500049" y="284810"/>
                  <a:pt x="1499338" y="287274"/>
                </a:cubicBezTo>
                <a:cubicBezTo>
                  <a:pt x="1498627" y="289738"/>
                  <a:pt x="1497916" y="292735"/>
                  <a:pt x="1497204" y="296265"/>
                </a:cubicBezTo>
                <a:cubicBezTo>
                  <a:pt x="1495477" y="293725"/>
                  <a:pt x="1494664" y="292405"/>
                  <a:pt x="1494766" y="292303"/>
                </a:cubicBezTo>
                <a:cubicBezTo>
                  <a:pt x="1494868" y="292201"/>
                  <a:pt x="1495274" y="290271"/>
                  <a:pt x="1495985" y="286512"/>
                </a:cubicBezTo>
                <a:lnTo>
                  <a:pt x="1492601" y="298355"/>
                </a:lnTo>
                <a:lnTo>
                  <a:pt x="1494004" y="296570"/>
                </a:lnTo>
                <a:cubicBezTo>
                  <a:pt x="1494030" y="296773"/>
                  <a:pt x="1494283" y="296672"/>
                  <a:pt x="1494766" y="296265"/>
                </a:cubicBezTo>
                <a:cubicBezTo>
                  <a:pt x="1495985" y="300939"/>
                  <a:pt x="1494766" y="305003"/>
                  <a:pt x="1491108" y="308457"/>
                </a:cubicBezTo>
                <a:cubicBezTo>
                  <a:pt x="1491083" y="306679"/>
                  <a:pt x="1491134" y="305054"/>
                  <a:pt x="1491261" y="303581"/>
                </a:cubicBezTo>
                <a:lnTo>
                  <a:pt x="1491759" y="301305"/>
                </a:lnTo>
                <a:lnTo>
                  <a:pt x="1488670" y="312115"/>
                </a:lnTo>
                <a:cubicBezTo>
                  <a:pt x="1489762" y="310439"/>
                  <a:pt x="1490321" y="309524"/>
                  <a:pt x="1490346" y="309372"/>
                </a:cubicBezTo>
                <a:cubicBezTo>
                  <a:pt x="1490372" y="309219"/>
                  <a:pt x="1490626" y="308915"/>
                  <a:pt x="1491108" y="308457"/>
                </a:cubicBezTo>
                <a:lnTo>
                  <a:pt x="1489889" y="320649"/>
                </a:lnTo>
                <a:cubicBezTo>
                  <a:pt x="1490905" y="315874"/>
                  <a:pt x="1493140" y="308661"/>
                  <a:pt x="1496595" y="299009"/>
                </a:cubicBezTo>
                <a:lnTo>
                  <a:pt x="1502100" y="276740"/>
                </a:lnTo>
                <a:lnTo>
                  <a:pt x="1501014" y="277825"/>
                </a:lnTo>
                <a:cubicBezTo>
                  <a:pt x="1500634" y="278206"/>
                  <a:pt x="1500176" y="278663"/>
                  <a:pt x="1499643" y="279197"/>
                </a:cubicBezTo>
                <a:cubicBezTo>
                  <a:pt x="1499770" y="275742"/>
                  <a:pt x="1500430" y="271678"/>
                  <a:pt x="1501624" y="267005"/>
                </a:cubicBezTo>
                <a:cubicBezTo>
                  <a:pt x="1502818" y="262331"/>
                  <a:pt x="1503783" y="259486"/>
                  <a:pt x="1504520" y="258470"/>
                </a:cubicBezTo>
                <a:lnTo>
                  <a:pt x="1506958" y="257251"/>
                </a:lnTo>
                <a:cubicBezTo>
                  <a:pt x="1507161" y="257251"/>
                  <a:pt x="1507974" y="257251"/>
                  <a:pt x="1509396" y="257251"/>
                </a:cubicBezTo>
                <a:lnTo>
                  <a:pt x="1514273" y="243840"/>
                </a:lnTo>
                <a:lnTo>
                  <a:pt x="1510616" y="242621"/>
                </a:lnTo>
                <a:cubicBezTo>
                  <a:pt x="1510565" y="242646"/>
                  <a:pt x="1510362" y="242595"/>
                  <a:pt x="1510006" y="242468"/>
                </a:cubicBezTo>
                <a:cubicBezTo>
                  <a:pt x="1509650" y="242341"/>
                  <a:pt x="1509447" y="241986"/>
                  <a:pt x="1509396" y="241401"/>
                </a:cubicBezTo>
                <a:close/>
                <a:moveTo>
                  <a:pt x="1415518" y="229209"/>
                </a:moveTo>
                <a:cubicBezTo>
                  <a:pt x="1410921" y="232791"/>
                  <a:pt x="1407619" y="235991"/>
                  <a:pt x="1405612" y="238811"/>
                </a:cubicBezTo>
                <a:cubicBezTo>
                  <a:pt x="1403605" y="241630"/>
                  <a:pt x="1401218" y="244526"/>
                  <a:pt x="1398449" y="247497"/>
                </a:cubicBezTo>
                <a:cubicBezTo>
                  <a:pt x="1399338" y="248310"/>
                  <a:pt x="1399999" y="248209"/>
                  <a:pt x="1400430" y="247193"/>
                </a:cubicBezTo>
                <a:cubicBezTo>
                  <a:pt x="1400862" y="246177"/>
                  <a:pt x="1403047" y="243027"/>
                  <a:pt x="1406984" y="237744"/>
                </a:cubicBezTo>
                <a:cubicBezTo>
                  <a:pt x="1408711" y="236626"/>
                  <a:pt x="1410133" y="235509"/>
                  <a:pt x="1411251" y="234391"/>
                </a:cubicBezTo>
                <a:cubicBezTo>
                  <a:pt x="1412368" y="233273"/>
                  <a:pt x="1413791" y="231546"/>
                  <a:pt x="1415518" y="229209"/>
                </a:cubicBezTo>
                <a:close/>
                <a:moveTo>
                  <a:pt x="304141" y="229209"/>
                </a:moveTo>
                <a:cubicBezTo>
                  <a:pt x="304141" y="229260"/>
                  <a:pt x="304141" y="229463"/>
                  <a:pt x="304141" y="229819"/>
                </a:cubicBezTo>
                <a:lnTo>
                  <a:pt x="304141" y="229971"/>
                </a:lnTo>
                <a:cubicBezTo>
                  <a:pt x="304141" y="229743"/>
                  <a:pt x="304141" y="229895"/>
                  <a:pt x="304141" y="230429"/>
                </a:cubicBezTo>
                <a:cubicBezTo>
                  <a:pt x="303074" y="229921"/>
                  <a:pt x="302770" y="229717"/>
                  <a:pt x="303227" y="229819"/>
                </a:cubicBezTo>
                <a:cubicBezTo>
                  <a:pt x="303684" y="229921"/>
                  <a:pt x="303989" y="229717"/>
                  <a:pt x="304141" y="229209"/>
                </a:cubicBezTo>
                <a:close/>
                <a:moveTo>
                  <a:pt x="424842" y="227990"/>
                </a:moveTo>
                <a:cubicBezTo>
                  <a:pt x="420016" y="231622"/>
                  <a:pt x="417781" y="233807"/>
                  <a:pt x="418136" y="234543"/>
                </a:cubicBezTo>
                <a:cubicBezTo>
                  <a:pt x="418492" y="235280"/>
                  <a:pt x="417476" y="238379"/>
                  <a:pt x="415088" y="243840"/>
                </a:cubicBezTo>
                <a:cubicBezTo>
                  <a:pt x="413361" y="246634"/>
                  <a:pt x="411939" y="248971"/>
                  <a:pt x="410821" y="250850"/>
                </a:cubicBezTo>
                <a:cubicBezTo>
                  <a:pt x="409704" y="252730"/>
                  <a:pt x="408281" y="255676"/>
                  <a:pt x="406554" y="259689"/>
                </a:cubicBezTo>
                <a:cubicBezTo>
                  <a:pt x="409754" y="256235"/>
                  <a:pt x="413107" y="251257"/>
                  <a:pt x="416612" y="244754"/>
                </a:cubicBezTo>
                <a:cubicBezTo>
                  <a:pt x="420118" y="238252"/>
                  <a:pt x="422861" y="232664"/>
                  <a:pt x="424842" y="227990"/>
                </a:cubicBezTo>
                <a:close/>
                <a:moveTo>
                  <a:pt x="1518693" y="226771"/>
                </a:moveTo>
                <a:cubicBezTo>
                  <a:pt x="1519633" y="226466"/>
                  <a:pt x="1520191" y="226466"/>
                  <a:pt x="1520369" y="226771"/>
                </a:cubicBezTo>
                <a:cubicBezTo>
                  <a:pt x="1520446" y="228143"/>
                  <a:pt x="1520598" y="228447"/>
                  <a:pt x="1520826" y="227685"/>
                </a:cubicBezTo>
                <a:cubicBezTo>
                  <a:pt x="1521055" y="226923"/>
                  <a:pt x="1520903" y="227838"/>
                  <a:pt x="1520369" y="230429"/>
                </a:cubicBezTo>
                <a:cubicBezTo>
                  <a:pt x="1519353" y="233781"/>
                  <a:pt x="1518947" y="235305"/>
                  <a:pt x="1519150" y="235001"/>
                </a:cubicBezTo>
                <a:cubicBezTo>
                  <a:pt x="1519353" y="234696"/>
                  <a:pt x="1518947" y="234391"/>
                  <a:pt x="1517931" y="234086"/>
                </a:cubicBezTo>
                <a:cubicBezTo>
                  <a:pt x="1517499" y="229514"/>
                  <a:pt x="1517753" y="227076"/>
                  <a:pt x="1518693" y="226771"/>
                </a:cubicBezTo>
                <a:close/>
                <a:moveTo>
                  <a:pt x="1950899" y="224333"/>
                </a:moveTo>
                <a:cubicBezTo>
                  <a:pt x="1951712" y="224866"/>
                  <a:pt x="1952525" y="225018"/>
                  <a:pt x="1953338" y="224790"/>
                </a:cubicBezTo>
                <a:cubicBezTo>
                  <a:pt x="1954150" y="224561"/>
                  <a:pt x="1953744" y="224409"/>
                  <a:pt x="1952118" y="224333"/>
                </a:cubicBezTo>
                <a:cubicBezTo>
                  <a:pt x="1951992" y="224333"/>
                  <a:pt x="1951636" y="224333"/>
                  <a:pt x="1951052" y="224333"/>
                </a:cubicBezTo>
                <a:cubicBezTo>
                  <a:pt x="1950468" y="224333"/>
                  <a:pt x="1950417" y="224333"/>
                  <a:pt x="1950899" y="224333"/>
                </a:cubicBezTo>
                <a:close/>
                <a:moveTo>
                  <a:pt x="1902131" y="224333"/>
                </a:moveTo>
                <a:cubicBezTo>
                  <a:pt x="1906703" y="225552"/>
                  <a:pt x="1914018" y="226161"/>
                  <a:pt x="1924077" y="226161"/>
                </a:cubicBezTo>
                <a:cubicBezTo>
                  <a:pt x="1934135" y="226161"/>
                  <a:pt x="1941450" y="225552"/>
                  <a:pt x="1946022" y="224333"/>
                </a:cubicBezTo>
                <a:close/>
                <a:moveTo>
                  <a:pt x="659233" y="224333"/>
                </a:moveTo>
                <a:cubicBezTo>
                  <a:pt x="655576" y="231527"/>
                  <a:pt x="649751" y="247889"/>
                  <a:pt x="641758" y="273417"/>
                </a:cubicBezTo>
                <a:cubicBezTo>
                  <a:pt x="633765" y="298945"/>
                  <a:pt x="626044" y="324608"/>
                  <a:pt x="618593" y="350407"/>
                </a:cubicBezTo>
                <a:cubicBezTo>
                  <a:pt x="611143" y="376206"/>
                  <a:pt x="606401" y="393109"/>
                  <a:pt x="604369" y="401117"/>
                </a:cubicBezTo>
                <a:cubicBezTo>
                  <a:pt x="595809" y="430631"/>
                  <a:pt x="588240" y="462127"/>
                  <a:pt x="581662" y="495605"/>
                </a:cubicBezTo>
                <a:cubicBezTo>
                  <a:pt x="575083" y="529082"/>
                  <a:pt x="573305" y="563016"/>
                  <a:pt x="576328" y="597408"/>
                </a:cubicBezTo>
                <a:lnTo>
                  <a:pt x="577547" y="580339"/>
                </a:lnTo>
                <a:cubicBezTo>
                  <a:pt x="578639" y="585825"/>
                  <a:pt x="579503" y="591312"/>
                  <a:pt x="580138" y="596798"/>
                </a:cubicBezTo>
                <a:cubicBezTo>
                  <a:pt x="580773" y="602285"/>
                  <a:pt x="581941" y="607771"/>
                  <a:pt x="583643" y="613257"/>
                </a:cubicBezTo>
                <a:lnTo>
                  <a:pt x="588520" y="621792"/>
                </a:lnTo>
                <a:cubicBezTo>
                  <a:pt x="587859" y="616407"/>
                  <a:pt x="587046" y="611327"/>
                  <a:pt x="586081" y="606552"/>
                </a:cubicBezTo>
                <a:cubicBezTo>
                  <a:pt x="585116" y="601777"/>
                  <a:pt x="584303" y="596697"/>
                  <a:pt x="583643" y="591312"/>
                </a:cubicBezTo>
                <a:cubicBezTo>
                  <a:pt x="583643" y="581558"/>
                  <a:pt x="583643" y="571805"/>
                  <a:pt x="583643" y="562051"/>
                </a:cubicBezTo>
                <a:cubicBezTo>
                  <a:pt x="583160" y="549402"/>
                  <a:pt x="583516" y="539648"/>
                  <a:pt x="584710" y="532790"/>
                </a:cubicBezTo>
                <a:cubicBezTo>
                  <a:pt x="585903" y="525932"/>
                  <a:pt x="587173" y="517398"/>
                  <a:pt x="588520" y="507187"/>
                </a:cubicBezTo>
                <a:lnTo>
                  <a:pt x="583643" y="518160"/>
                </a:lnTo>
                <a:cubicBezTo>
                  <a:pt x="583440" y="513486"/>
                  <a:pt x="583846" y="509422"/>
                  <a:pt x="584862" y="505968"/>
                </a:cubicBezTo>
                <a:cubicBezTo>
                  <a:pt x="584913" y="504749"/>
                  <a:pt x="585116" y="503529"/>
                  <a:pt x="585472" y="502310"/>
                </a:cubicBezTo>
                <a:cubicBezTo>
                  <a:pt x="585827" y="501091"/>
                  <a:pt x="586030" y="499872"/>
                  <a:pt x="586081" y="498653"/>
                </a:cubicBezTo>
                <a:cubicBezTo>
                  <a:pt x="586640" y="496468"/>
                  <a:pt x="587046" y="495351"/>
                  <a:pt x="587300" y="495300"/>
                </a:cubicBezTo>
                <a:cubicBezTo>
                  <a:pt x="587555" y="495249"/>
                  <a:pt x="587961" y="494741"/>
                  <a:pt x="588520" y="493776"/>
                </a:cubicBezTo>
                <a:cubicBezTo>
                  <a:pt x="588469" y="497154"/>
                  <a:pt x="588266" y="499542"/>
                  <a:pt x="587910" y="500939"/>
                </a:cubicBezTo>
                <a:cubicBezTo>
                  <a:pt x="587555" y="502336"/>
                  <a:pt x="587351" y="504418"/>
                  <a:pt x="587300" y="507187"/>
                </a:cubicBezTo>
                <a:cubicBezTo>
                  <a:pt x="587859" y="506654"/>
                  <a:pt x="588266" y="506196"/>
                  <a:pt x="588520" y="505815"/>
                </a:cubicBezTo>
                <a:cubicBezTo>
                  <a:pt x="588774" y="505434"/>
                  <a:pt x="589180" y="504672"/>
                  <a:pt x="589739" y="503529"/>
                </a:cubicBezTo>
                <a:cubicBezTo>
                  <a:pt x="590272" y="502005"/>
                  <a:pt x="590425" y="501396"/>
                  <a:pt x="590196" y="501701"/>
                </a:cubicBezTo>
                <a:cubicBezTo>
                  <a:pt x="589967" y="502005"/>
                  <a:pt x="589815" y="501396"/>
                  <a:pt x="589739" y="499872"/>
                </a:cubicBezTo>
                <a:cubicBezTo>
                  <a:pt x="590298" y="498653"/>
                  <a:pt x="590704" y="497433"/>
                  <a:pt x="590958" y="496214"/>
                </a:cubicBezTo>
                <a:cubicBezTo>
                  <a:pt x="591212" y="494995"/>
                  <a:pt x="591618" y="493776"/>
                  <a:pt x="592177" y="492557"/>
                </a:cubicBezTo>
                <a:cubicBezTo>
                  <a:pt x="591161" y="492557"/>
                  <a:pt x="590755" y="492557"/>
                  <a:pt x="590958" y="492557"/>
                </a:cubicBezTo>
                <a:lnTo>
                  <a:pt x="589739" y="482803"/>
                </a:lnTo>
                <a:cubicBezTo>
                  <a:pt x="590704" y="484784"/>
                  <a:pt x="590907" y="485394"/>
                  <a:pt x="590348" y="484632"/>
                </a:cubicBezTo>
                <a:cubicBezTo>
                  <a:pt x="589790" y="483870"/>
                  <a:pt x="589993" y="484479"/>
                  <a:pt x="590958" y="486461"/>
                </a:cubicBezTo>
                <a:cubicBezTo>
                  <a:pt x="590933" y="486511"/>
                  <a:pt x="590983" y="486715"/>
                  <a:pt x="591110" y="487070"/>
                </a:cubicBezTo>
                <a:cubicBezTo>
                  <a:pt x="591237" y="487426"/>
                  <a:pt x="591593" y="487629"/>
                  <a:pt x="592177" y="487680"/>
                </a:cubicBezTo>
                <a:lnTo>
                  <a:pt x="595835" y="481584"/>
                </a:lnTo>
                <a:cubicBezTo>
                  <a:pt x="596038" y="486969"/>
                  <a:pt x="594717" y="496316"/>
                  <a:pt x="591872" y="509625"/>
                </a:cubicBezTo>
                <a:cubicBezTo>
                  <a:pt x="589028" y="522935"/>
                  <a:pt x="587097" y="533501"/>
                  <a:pt x="586081" y="541325"/>
                </a:cubicBezTo>
                <a:cubicBezTo>
                  <a:pt x="584735" y="550342"/>
                  <a:pt x="584379" y="562178"/>
                  <a:pt x="585014" y="576834"/>
                </a:cubicBezTo>
                <a:cubicBezTo>
                  <a:pt x="585649" y="591490"/>
                  <a:pt x="588037" y="602412"/>
                  <a:pt x="592177" y="609600"/>
                </a:cubicBezTo>
                <a:cubicBezTo>
                  <a:pt x="592101" y="600913"/>
                  <a:pt x="591949" y="593598"/>
                  <a:pt x="591720" y="587654"/>
                </a:cubicBezTo>
                <a:cubicBezTo>
                  <a:pt x="591491" y="581711"/>
                  <a:pt x="591644" y="574395"/>
                  <a:pt x="592177" y="565709"/>
                </a:cubicBezTo>
                <a:cubicBezTo>
                  <a:pt x="592203" y="562102"/>
                  <a:pt x="592457" y="558647"/>
                  <a:pt x="592939" y="555345"/>
                </a:cubicBezTo>
                <a:cubicBezTo>
                  <a:pt x="593422" y="552043"/>
                  <a:pt x="593981" y="548589"/>
                  <a:pt x="594616" y="544982"/>
                </a:cubicBezTo>
                <a:cubicBezTo>
                  <a:pt x="595047" y="542341"/>
                  <a:pt x="595403" y="539699"/>
                  <a:pt x="595682" y="537057"/>
                </a:cubicBezTo>
                <a:cubicBezTo>
                  <a:pt x="595962" y="534416"/>
                  <a:pt x="597232" y="532993"/>
                  <a:pt x="599492" y="532790"/>
                </a:cubicBezTo>
                <a:lnTo>
                  <a:pt x="600712" y="541325"/>
                </a:lnTo>
                <a:cubicBezTo>
                  <a:pt x="601982" y="538150"/>
                  <a:pt x="603099" y="534441"/>
                  <a:pt x="604064" y="530199"/>
                </a:cubicBezTo>
                <a:cubicBezTo>
                  <a:pt x="605030" y="525958"/>
                  <a:pt x="605538" y="521944"/>
                  <a:pt x="605588" y="518160"/>
                </a:cubicBezTo>
                <a:cubicBezTo>
                  <a:pt x="606020" y="514731"/>
                  <a:pt x="606985" y="510616"/>
                  <a:pt x="608484" y="505815"/>
                </a:cubicBezTo>
                <a:cubicBezTo>
                  <a:pt x="609983" y="501015"/>
                  <a:pt x="609424" y="497814"/>
                  <a:pt x="606808" y="496214"/>
                </a:cubicBezTo>
                <a:cubicBezTo>
                  <a:pt x="610389" y="493776"/>
                  <a:pt x="612980" y="488899"/>
                  <a:pt x="614580" y="481584"/>
                </a:cubicBezTo>
                <a:cubicBezTo>
                  <a:pt x="616180" y="474269"/>
                  <a:pt x="617247" y="468173"/>
                  <a:pt x="617780" y="463296"/>
                </a:cubicBezTo>
                <a:cubicBezTo>
                  <a:pt x="619558" y="457809"/>
                  <a:pt x="621184" y="452323"/>
                  <a:pt x="622657" y="446837"/>
                </a:cubicBezTo>
                <a:cubicBezTo>
                  <a:pt x="624130" y="441350"/>
                  <a:pt x="625756" y="435864"/>
                  <a:pt x="627534" y="430377"/>
                </a:cubicBezTo>
                <a:cubicBezTo>
                  <a:pt x="629363" y="423367"/>
                  <a:pt x="631192" y="417576"/>
                  <a:pt x="633020" y="413004"/>
                </a:cubicBezTo>
                <a:cubicBezTo>
                  <a:pt x="634849" y="408432"/>
                  <a:pt x="636678" y="403250"/>
                  <a:pt x="638507" y="397459"/>
                </a:cubicBezTo>
                <a:lnTo>
                  <a:pt x="653137" y="347472"/>
                </a:lnTo>
                <a:cubicBezTo>
                  <a:pt x="653188" y="345516"/>
                  <a:pt x="653391" y="343636"/>
                  <a:pt x="653747" y="341833"/>
                </a:cubicBezTo>
                <a:cubicBezTo>
                  <a:pt x="654102" y="340030"/>
                  <a:pt x="654306" y="339064"/>
                  <a:pt x="654356" y="338937"/>
                </a:cubicBezTo>
                <a:cubicBezTo>
                  <a:pt x="654306" y="337515"/>
                  <a:pt x="654407" y="337007"/>
                  <a:pt x="654661" y="337413"/>
                </a:cubicBezTo>
                <a:cubicBezTo>
                  <a:pt x="654915" y="337820"/>
                  <a:pt x="655626" y="336702"/>
                  <a:pt x="656795" y="334061"/>
                </a:cubicBezTo>
                <a:cubicBezTo>
                  <a:pt x="660935" y="324078"/>
                  <a:pt x="664542" y="313258"/>
                  <a:pt x="667615" y="301599"/>
                </a:cubicBezTo>
                <a:cubicBezTo>
                  <a:pt x="670689" y="289941"/>
                  <a:pt x="673991" y="278816"/>
                  <a:pt x="677521" y="268224"/>
                </a:cubicBezTo>
                <a:cubicBezTo>
                  <a:pt x="679147" y="264084"/>
                  <a:pt x="681077" y="258648"/>
                  <a:pt x="683312" y="251917"/>
                </a:cubicBezTo>
                <a:cubicBezTo>
                  <a:pt x="685548" y="245186"/>
                  <a:pt x="685649" y="240055"/>
                  <a:pt x="683617" y="236525"/>
                </a:cubicBezTo>
                <a:cubicBezTo>
                  <a:pt x="683592" y="237033"/>
                  <a:pt x="683338" y="237541"/>
                  <a:pt x="682855" y="238049"/>
                </a:cubicBezTo>
                <a:cubicBezTo>
                  <a:pt x="682373" y="238557"/>
                  <a:pt x="681814" y="239674"/>
                  <a:pt x="681179" y="241401"/>
                </a:cubicBezTo>
                <a:cubicBezTo>
                  <a:pt x="678766" y="247751"/>
                  <a:pt x="675972" y="256387"/>
                  <a:pt x="672797" y="267309"/>
                </a:cubicBezTo>
                <a:cubicBezTo>
                  <a:pt x="669622" y="278231"/>
                  <a:pt x="665913" y="286258"/>
                  <a:pt x="661672" y="291389"/>
                </a:cubicBezTo>
                <a:cubicBezTo>
                  <a:pt x="661951" y="285978"/>
                  <a:pt x="663221" y="280644"/>
                  <a:pt x="665482" y="275387"/>
                </a:cubicBezTo>
                <a:cubicBezTo>
                  <a:pt x="667742" y="270129"/>
                  <a:pt x="669317" y="264490"/>
                  <a:pt x="670206" y="258470"/>
                </a:cubicBezTo>
                <a:cubicBezTo>
                  <a:pt x="669596" y="260350"/>
                  <a:pt x="668987" y="262382"/>
                  <a:pt x="668377" y="264566"/>
                </a:cubicBezTo>
                <a:cubicBezTo>
                  <a:pt x="667768" y="266751"/>
                  <a:pt x="667158" y="268783"/>
                  <a:pt x="666548" y="270662"/>
                </a:cubicBezTo>
                <a:cubicBezTo>
                  <a:pt x="665990" y="271831"/>
                  <a:pt x="665583" y="272847"/>
                  <a:pt x="665329" y="273710"/>
                </a:cubicBezTo>
                <a:cubicBezTo>
                  <a:pt x="665075" y="274574"/>
                  <a:pt x="664669" y="275590"/>
                  <a:pt x="664110" y="276758"/>
                </a:cubicBezTo>
                <a:lnTo>
                  <a:pt x="661672" y="281635"/>
                </a:lnTo>
                <a:cubicBezTo>
                  <a:pt x="661595" y="274396"/>
                  <a:pt x="663577" y="265404"/>
                  <a:pt x="667615" y="254660"/>
                </a:cubicBezTo>
                <a:cubicBezTo>
                  <a:pt x="671654" y="243916"/>
                  <a:pt x="674549" y="234620"/>
                  <a:pt x="676302" y="226771"/>
                </a:cubicBezTo>
                <a:lnTo>
                  <a:pt x="665329" y="253593"/>
                </a:lnTo>
                <a:cubicBezTo>
                  <a:pt x="663754" y="250952"/>
                  <a:pt x="663246" y="249529"/>
                  <a:pt x="663805" y="249326"/>
                </a:cubicBezTo>
                <a:cubicBezTo>
                  <a:pt x="664364" y="249123"/>
                  <a:pt x="664466" y="247701"/>
                  <a:pt x="664110" y="245059"/>
                </a:cubicBezTo>
                <a:lnTo>
                  <a:pt x="661672" y="265785"/>
                </a:lnTo>
                <a:lnTo>
                  <a:pt x="659233" y="260909"/>
                </a:lnTo>
                <a:lnTo>
                  <a:pt x="656795" y="264566"/>
                </a:lnTo>
                <a:cubicBezTo>
                  <a:pt x="656211" y="264617"/>
                  <a:pt x="655855" y="264820"/>
                  <a:pt x="655728" y="265176"/>
                </a:cubicBezTo>
                <a:cubicBezTo>
                  <a:pt x="655601" y="265531"/>
                  <a:pt x="655550" y="265735"/>
                  <a:pt x="655576" y="265785"/>
                </a:cubicBezTo>
                <a:lnTo>
                  <a:pt x="659367" y="248453"/>
                </a:lnTo>
                <a:lnTo>
                  <a:pt x="654356" y="262128"/>
                </a:lnTo>
                <a:cubicBezTo>
                  <a:pt x="652375" y="267233"/>
                  <a:pt x="650242" y="273177"/>
                  <a:pt x="647956" y="279959"/>
                </a:cubicBezTo>
                <a:cubicBezTo>
                  <a:pt x="645670" y="286740"/>
                  <a:pt x="644146" y="292989"/>
                  <a:pt x="643384" y="298704"/>
                </a:cubicBezTo>
                <a:cubicBezTo>
                  <a:pt x="644120" y="296215"/>
                  <a:pt x="645390" y="292049"/>
                  <a:pt x="647194" y="286207"/>
                </a:cubicBezTo>
                <a:cubicBezTo>
                  <a:pt x="648997" y="280365"/>
                  <a:pt x="650572" y="276809"/>
                  <a:pt x="651918" y="275539"/>
                </a:cubicBezTo>
                <a:lnTo>
                  <a:pt x="659233" y="270662"/>
                </a:lnTo>
                <a:lnTo>
                  <a:pt x="661672" y="281635"/>
                </a:lnTo>
                <a:cubicBezTo>
                  <a:pt x="661545" y="286131"/>
                  <a:pt x="660579" y="290855"/>
                  <a:pt x="658776" y="295808"/>
                </a:cubicBezTo>
                <a:cubicBezTo>
                  <a:pt x="656973" y="300761"/>
                  <a:pt x="655093" y="304571"/>
                  <a:pt x="653137" y="307238"/>
                </a:cubicBezTo>
                <a:lnTo>
                  <a:pt x="654356" y="296265"/>
                </a:lnTo>
                <a:cubicBezTo>
                  <a:pt x="650699" y="302412"/>
                  <a:pt x="647346" y="311150"/>
                  <a:pt x="644298" y="322478"/>
                </a:cubicBezTo>
                <a:cubicBezTo>
                  <a:pt x="641250" y="333807"/>
                  <a:pt x="638507" y="343763"/>
                  <a:pt x="636068" y="352349"/>
                </a:cubicBezTo>
                <a:cubicBezTo>
                  <a:pt x="633376" y="361162"/>
                  <a:pt x="630226" y="370662"/>
                  <a:pt x="626620" y="380847"/>
                </a:cubicBezTo>
                <a:cubicBezTo>
                  <a:pt x="623013" y="391033"/>
                  <a:pt x="620473" y="400228"/>
                  <a:pt x="619000" y="408432"/>
                </a:cubicBezTo>
                <a:cubicBezTo>
                  <a:pt x="619914" y="404012"/>
                  <a:pt x="622048" y="397611"/>
                  <a:pt x="625400" y="389229"/>
                </a:cubicBezTo>
                <a:cubicBezTo>
                  <a:pt x="628753" y="380847"/>
                  <a:pt x="631496" y="375056"/>
                  <a:pt x="633630" y="371856"/>
                </a:cubicBezTo>
                <a:lnTo>
                  <a:pt x="616561" y="435254"/>
                </a:lnTo>
                <a:cubicBezTo>
                  <a:pt x="614148" y="433019"/>
                  <a:pt x="612573" y="431393"/>
                  <a:pt x="611837" y="430377"/>
                </a:cubicBezTo>
                <a:cubicBezTo>
                  <a:pt x="611100" y="429361"/>
                  <a:pt x="611049" y="427736"/>
                  <a:pt x="611684" y="425501"/>
                </a:cubicBezTo>
                <a:cubicBezTo>
                  <a:pt x="610694" y="427126"/>
                  <a:pt x="610237" y="427837"/>
                  <a:pt x="610313" y="427634"/>
                </a:cubicBezTo>
                <a:cubicBezTo>
                  <a:pt x="610389" y="427431"/>
                  <a:pt x="609627" y="427533"/>
                  <a:pt x="608027" y="427939"/>
                </a:cubicBezTo>
                <a:cubicBezTo>
                  <a:pt x="607519" y="425069"/>
                  <a:pt x="607620" y="422580"/>
                  <a:pt x="608332" y="420471"/>
                </a:cubicBezTo>
                <a:cubicBezTo>
                  <a:pt x="609043" y="418363"/>
                  <a:pt x="609754" y="415569"/>
                  <a:pt x="610465" y="412089"/>
                </a:cubicBezTo>
                <a:cubicBezTo>
                  <a:pt x="612065" y="414782"/>
                  <a:pt x="612827" y="416407"/>
                  <a:pt x="612751" y="416966"/>
                </a:cubicBezTo>
                <a:cubicBezTo>
                  <a:pt x="612675" y="417525"/>
                  <a:pt x="613132" y="419151"/>
                  <a:pt x="614123" y="421843"/>
                </a:cubicBezTo>
                <a:cubicBezTo>
                  <a:pt x="614631" y="420852"/>
                  <a:pt x="614834" y="420395"/>
                  <a:pt x="614732" y="420471"/>
                </a:cubicBezTo>
                <a:cubicBezTo>
                  <a:pt x="614631" y="420548"/>
                  <a:pt x="614834" y="419786"/>
                  <a:pt x="615342" y="418185"/>
                </a:cubicBezTo>
                <a:cubicBezTo>
                  <a:pt x="615850" y="417855"/>
                  <a:pt x="616053" y="417906"/>
                  <a:pt x="615952" y="418338"/>
                </a:cubicBezTo>
                <a:cubicBezTo>
                  <a:pt x="615901" y="418554"/>
                  <a:pt x="615926" y="418446"/>
                  <a:pt x="616028" y="418014"/>
                </a:cubicBezTo>
                <a:lnTo>
                  <a:pt x="616467" y="416146"/>
                </a:lnTo>
                <a:lnTo>
                  <a:pt x="615799" y="416814"/>
                </a:lnTo>
                <a:cubicBezTo>
                  <a:pt x="615063" y="416636"/>
                  <a:pt x="614097" y="416687"/>
                  <a:pt x="612904" y="416966"/>
                </a:cubicBezTo>
                <a:lnTo>
                  <a:pt x="614732" y="407490"/>
                </a:lnTo>
                <a:lnTo>
                  <a:pt x="611684" y="413309"/>
                </a:lnTo>
                <a:cubicBezTo>
                  <a:pt x="611938" y="409448"/>
                  <a:pt x="613259" y="402844"/>
                  <a:pt x="615647" y="393497"/>
                </a:cubicBezTo>
                <a:cubicBezTo>
                  <a:pt x="618034" y="384149"/>
                  <a:pt x="619965" y="376936"/>
                  <a:pt x="621438" y="371856"/>
                </a:cubicBezTo>
                <a:cubicBezTo>
                  <a:pt x="622022" y="370814"/>
                  <a:pt x="622378" y="370154"/>
                  <a:pt x="622505" y="369875"/>
                </a:cubicBezTo>
                <a:cubicBezTo>
                  <a:pt x="622632" y="369595"/>
                  <a:pt x="622683" y="368630"/>
                  <a:pt x="622657" y="366979"/>
                </a:cubicBezTo>
                <a:cubicBezTo>
                  <a:pt x="623673" y="365557"/>
                  <a:pt x="624080" y="365049"/>
                  <a:pt x="623876" y="365455"/>
                </a:cubicBezTo>
                <a:cubicBezTo>
                  <a:pt x="623673" y="365861"/>
                  <a:pt x="624080" y="364744"/>
                  <a:pt x="625096" y="362102"/>
                </a:cubicBezTo>
                <a:lnTo>
                  <a:pt x="633108" y="338067"/>
                </a:lnTo>
                <a:lnTo>
                  <a:pt x="633630" y="332841"/>
                </a:lnTo>
                <a:cubicBezTo>
                  <a:pt x="633655" y="330581"/>
                  <a:pt x="633909" y="328701"/>
                  <a:pt x="634392" y="327203"/>
                </a:cubicBezTo>
                <a:cubicBezTo>
                  <a:pt x="634875" y="325704"/>
                  <a:pt x="635433" y="323520"/>
                  <a:pt x="636068" y="320649"/>
                </a:cubicBezTo>
                <a:cubicBezTo>
                  <a:pt x="637796" y="323139"/>
                  <a:pt x="638608" y="324256"/>
                  <a:pt x="638507" y="324002"/>
                </a:cubicBezTo>
                <a:cubicBezTo>
                  <a:pt x="638405" y="323748"/>
                  <a:pt x="637999" y="325475"/>
                  <a:pt x="637288" y="329184"/>
                </a:cubicBezTo>
                <a:cubicBezTo>
                  <a:pt x="639751" y="321919"/>
                  <a:pt x="642139" y="314807"/>
                  <a:pt x="644450" y="307848"/>
                </a:cubicBezTo>
                <a:cubicBezTo>
                  <a:pt x="646762" y="300888"/>
                  <a:pt x="648845" y="293776"/>
                  <a:pt x="650699" y="286512"/>
                </a:cubicBezTo>
                <a:cubicBezTo>
                  <a:pt x="650013" y="289611"/>
                  <a:pt x="648946" y="293167"/>
                  <a:pt x="647498" y="297180"/>
                </a:cubicBezTo>
                <a:cubicBezTo>
                  <a:pt x="646051" y="301193"/>
                  <a:pt x="644679" y="305359"/>
                  <a:pt x="643384" y="309677"/>
                </a:cubicBezTo>
                <a:cubicBezTo>
                  <a:pt x="641656" y="307060"/>
                  <a:pt x="640844" y="305587"/>
                  <a:pt x="640945" y="305257"/>
                </a:cubicBezTo>
                <a:cubicBezTo>
                  <a:pt x="641047" y="304927"/>
                  <a:pt x="641453" y="303149"/>
                  <a:pt x="642164" y="299923"/>
                </a:cubicBezTo>
                <a:cubicBezTo>
                  <a:pt x="637796" y="310921"/>
                  <a:pt x="633427" y="324282"/>
                  <a:pt x="629058" y="340004"/>
                </a:cubicBezTo>
                <a:cubicBezTo>
                  <a:pt x="624689" y="355727"/>
                  <a:pt x="620930" y="370002"/>
                  <a:pt x="617780" y="382829"/>
                </a:cubicBezTo>
                <a:cubicBezTo>
                  <a:pt x="616795" y="385704"/>
                  <a:pt x="614702" y="393500"/>
                  <a:pt x="611504" y="406219"/>
                </a:cubicBezTo>
                <a:cubicBezTo>
                  <a:pt x="608305" y="418938"/>
                  <a:pt x="605039" y="431521"/>
                  <a:pt x="601705" y="443969"/>
                </a:cubicBezTo>
                <a:cubicBezTo>
                  <a:pt x="598371" y="456417"/>
                  <a:pt x="596008" y="463672"/>
                  <a:pt x="594616" y="465734"/>
                </a:cubicBezTo>
                <a:cubicBezTo>
                  <a:pt x="594540" y="457937"/>
                  <a:pt x="596994" y="444270"/>
                  <a:pt x="601976" y="424733"/>
                </a:cubicBezTo>
                <a:cubicBezTo>
                  <a:pt x="606958" y="405196"/>
                  <a:pt x="612482" y="385117"/>
                  <a:pt x="618548" y="364495"/>
                </a:cubicBezTo>
                <a:cubicBezTo>
                  <a:pt x="624614" y="343874"/>
                  <a:pt x="629235" y="328040"/>
                  <a:pt x="632411" y="316992"/>
                </a:cubicBezTo>
                <a:cubicBezTo>
                  <a:pt x="633630" y="312775"/>
                  <a:pt x="634849" y="308711"/>
                  <a:pt x="636068" y="304800"/>
                </a:cubicBezTo>
                <a:cubicBezTo>
                  <a:pt x="637288" y="300888"/>
                  <a:pt x="638507" y="296824"/>
                  <a:pt x="639726" y="292608"/>
                </a:cubicBezTo>
                <a:cubicBezTo>
                  <a:pt x="640310" y="289788"/>
                  <a:pt x="641275" y="284759"/>
                  <a:pt x="642622" y="277520"/>
                </a:cubicBezTo>
                <a:cubicBezTo>
                  <a:pt x="643968" y="270281"/>
                  <a:pt x="645847" y="266776"/>
                  <a:pt x="648260" y="267005"/>
                </a:cubicBezTo>
                <a:cubicBezTo>
                  <a:pt x="646508" y="262407"/>
                  <a:pt x="647270" y="257886"/>
                  <a:pt x="650546" y="253441"/>
                </a:cubicBezTo>
                <a:cubicBezTo>
                  <a:pt x="653823" y="248996"/>
                  <a:pt x="655499" y="242951"/>
                  <a:pt x="655576" y="235305"/>
                </a:cubicBezTo>
                <a:cubicBezTo>
                  <a:pt x="656592" y="235305"/>
                  <a:pt x="656998" y="235305"/>
                  <a:pt x="656795" y="235305"/>
                </a:cubicBezTo>
                <a:lnTo>
                  <a:pt x="659233" y="234086"/>
                </a:lnTo>
                <a:cubicBezTo>
                  <a:pt x="658116" y="232664"/>
                  <a:pt x="657608" y="232156"/>
                  <a:pt x="657709" y="232562"/>
                </a:cubicBezTo>
                <a:cubicBezTo>
                  <a:pt x="657811" y="232969"/>
                  <a:pt x="657912" y="231851"/>
                  <a:pt x="658014" y="229209"/>
                </a:cubicBezTo>
                <a:cubicBezTo>
                  <a:pt x="658065" y="229082"/>
                  <a:pt x="658268" y="228422"/>
                  <a:pt x="658624" y="227228"/>
                </a:cubicBezTo>
                <a:cubicBezTo>
                  <a:pt x="658979" y="226034"/>
                  <a:pt x="659182" y="225069"/>
                  <a:pt x="659233" y="224333"/>
                </a:cubicBezTo>
                <a:close/>
                <a:moveTo>
                  <a:pt x="451664" y="224333"/>
                </a:moveTo>
                <a:lnTo>
                  <a:pt x="450445" y="225552"/>
                </a:lnTo>
                <a:cubicBezTo>
                  <a:pt x="451563" y="226568"/>
                  <a:pt x="452071" y="226669"/>
                  <a:pt x="451969" y="225857"/>
                </a:cubicBezTo>
                <a:cubicBezTo>
                  <a:pt x="451868" y="225044"/>
                  <a:pt x="451766" y="224536"/>
                  <a:pt x="451664" y="224333"/>
                </a:cubicBezTo>
                <a:close/>
                <a:moveTo>
                  <a:pt x="667063" y="222826"/>
                </a:moveTo>
                <a:lnTo>
                  <a:pt x="664802" y="222982"/>
                </a:lnTo>
                <a:lnTo>
                  <a:pt x="665329" y="223113"/>
                </a:lnTo>
                <a:lnTo>
                  <a:pt x="663070" y="234879"/>
                </a:lnTo>
                <a:close/>
                <a:moveTo>
                  <a:pt x="1850925" y="219456"/>
                </a:moveTo>
                <a:cubicBezTo>
                  <a:pt x="1853363" y="220675"/>
                  <a:pt x="1857021" y="221894"/>
                  <a:pt x="1861898" y="223113"/>
                </a:cubicBezTo>
                <a:cubicBezTo>
                  <a:pt x="1868222" y="224206"/>
                  <a:pt x="1871728" y="224460"/>
                  <a:pt x="1872413" y="223875"/>
                </a:cubicBezTo>
                <a:cubicBezTo>
                  <a:pt x="1873099" y="223291"/>
                  <a:pt x="1873251" y="222631"/>
                  <a:pt x="1872870" y="221894"/>
                </a:cubicBezTo>
                <a:close/>
                <a:moveTo>
                  <a:pt x="1442340" y="219456"/>
                </a:moveTo>
                <a:cubicBezTo>
                  <a:pt x="1439115" y="222097"/>
                  <a:pt x="1437642" y="223520"/>
                  <a:pt x="1437921" y="223723"/>
                </a:cubicBezTo>
                <a:cubicBezTo>
                  <a:pt x="1438200" y="223926"/>
                  <a:pt x="1437642" y="225349"/>
                  <a:pt x="1436244" y="227990"/>
                </a:cubicBezTo>
                <a:cubicBezTo>
                  <a:pt x="1434974" y="229159"/>
                  <a:pt x="1433552" y="230175"/>
                  <a:pt x="1431977" y="231038"/>
                </a:cubicBezTo>
                <a:cubicBezTo>
                  <a:pt x="1430402" y="231902"/>
                  <a:pt x="1428980" y="232918"/>
                  <a:pt x="1427710" y="234086"/>
                </a:cubicBezTo>
                <a:cubicBezTo>
                  <a:pt x="1424406" y="237616"/>
                  <a:pt x="1418822" y="244781"/>
                  <a:pt x="1410957" y="255580"/>
                </a:cubicBezTo>
                <a:cubicBezTo>
                  <a:pt x="1403093" y="266380"/>
                  <a:pt x="1395702" y="276705"/>
                  <a:pt x="1388786" y="286557"/>
                </a:cubicBezTo>
                <a:cubicBezTo>
                  <a:pt x="1381870" y="296408"/>
                  <a:pt x="1378182" y="301677"/>
                  <a:pt x="1377723" y="302361"/>
                </a:cubicBezTo>
                <a:cubicBezTo>
                  <a:pt x="1372694" y="307848"/>
                  <a:pt x="1367207" y="315468"/>
                  <a:pt x="1361264" y="325221"/>
                </a:cubicBezTo>
                <a:cubicBezTo>
                  <a:pt x="1355320" y="334975"/>
                  <a:pt x="1349834" y="343205"/>
                  <a:pt x="1344804" y="349910"/>
                </a:cubicBezTo>
                <a:lnTo>
                  <a:pt x="1297256" y="427939"/>
                </a:lnTo>
                <a:cubicBezTo>
                  <a:pt x="1295935" y="430454"/>
                  <a:pt x="1294309" y="433349"/>
                  <a:pt x="1292379" y="436626"/>
                </a:cubicBezTo>
                <a:cubicBezTo>
                  <a:pt x="1290448" y="439902"/>
                  <a:pt x="1288823" y="443103"/>
                  <a:pt x="1287502" y="446227"/>
                </a:cubicBezTo>
                <a:lnTo>
                  <a:pt x="1265556" y="484022"/>
                </a:lnTo>
                <a:cubicBezTo>
                  <a:pt x="1264159" y="486664"/>
                  <a:pt x="1262382" y="489915"/>
                  <a:pt x="1260222" y="493776"/>
                </a:cubicBezTo>
                <a:cubicBezTo>
                  <a:pt x="1258063" y="497637"/>
                  <a:pt x="1256590" y="500888"/>
                  <a:pt x="1255803" y="503529"/>
                </a:cubicBezTo>
                <a:cubicBezTo>
                  <a:pt x="1257378" y="504037"/>
                  <a:pt x="1258190" y="504241"/>
                  <a:pt x="1258241" y="504139"/>
                </a:cubicBezTo>
                <a:cubicBezTo>
                  <a:pt x="1258292" y="504037"/>
                  <a:pt x="1259105" y="504241"/>
                  <a:pt x="1260680" y="504749"/>
                </a:cubicBezTo>
                <a:lnTo>
                  <a:pt x="1265556" y="496214"/>
                </a:lnTo>
                <a:cubicBezTo>
                  <a:pt x="1265353" y="495198"/>
                  <a:pt x="1265760" y="494792"/>
                  <a:pt x="1266776" y="494995"/>
                </a:cubicBezTo>
                <a:cubicBezTo>
                  <a:pt x="1266573" y="493573"/>
                  <a:pt x="1266979" y="492760"/>
                  <a:pt x="1267995" y="492557"/>
                </a:cubicBezTo>
                <a:cubicBezTo>
                  <a:pt x="1267792" y="491337"/>
                  <a:pt x="1268198" y="490118"/>
                  <a:pt x="1269214" y="488899"/>
                </a:cubicBezTo>
                <a:cubicBezTo>
                  <a:pt x="1270967" y="485927"/>
                  <a:pt x="1272643" y="483032"/>
                  <a:pt x="1274243" y="480212"/>
                </a:cubicBezTo>
                <a:cubicBezTo>
                  <a:pt x="1275844" y="477393"/>
                  <a:pt x="1277825" y="474192"/>
                  <a:pt x="1280187" y="470611"/>
                </a:cubicBezTo>
                <a:lnTo>
                  <a:pt x="1338708" y="370637"/>
                </a:lnTo>
                <a:cubicBezTo>
                  <a:pt x="1346227" y="359664"/>
                  <a:pt x="1353136" y="348691"/>
                  <a:pt x="1359435" y="337718"/>
                </a:cubicBezTo>
                <a:cubicBezTo>
                  <a:pt x="1363118" y="332283"/>
                  <a:pt x="1366725" y="326999"/>
                  <a:pt x="1370255" y="321869"/>
                </a:cubicBezTo>
                <a:cubicBezTo>
                  <a:pt x="1373786" y="316738"/>
                  <a:pt x="1377088" y="311455"/>
                  <a:pt x="1380161" y="306019"/>
                </a:cubicBezTo>
                <a:cubicBezTo>
                  <a:pt x="1383819" y="301142"/>
                  <a:pt x="1387476" y="296265"/>
                  <a:pt x="1391134" y="291389"/>
                </a:cubicBezTo>
                <a:lnTo>
                  <a:pt x="1414299" y="258470"/>
                </a:lnTo>
                <a:cubicBezTo>
                  <a:pt x="1416890" y="254101"/>
                  <a:pt x="1418718" y="251561"/>
                  <a:pt x="1419785" y="250850"/>
                </a:cubicBezTo>
                <a:cubicBezTo>
                  <a:pt x="1420852" y="250139"/>
                  <a:pt x="1423900" y="248209"/>
                  <a:pt x="1428929" y="245059"/>
                </a:cubicBezTo>
                <a:lnTo>
                  <a:pt x="1430148" y="243840"/>
                </a:lnTo>
                <a:cubicBezTo>
                  <a:pt x="1430098" y="243865"/>
                  <a:pt x="1429894" y="243814"/>
                  <a:pt x="1429539" y="243687"/>
                </a:cubicBezTo>
                <a:cubicBezTo>
                  <a:pt x="1429183" y="243560"/>
                  <a:pt x="1428980" y="243205"/>
                  <a:pt x="1428929" y="242621"/>
                </a:cubicBezTo>
                <a:cubicBezTo>
                  <a:pt x="1432054" y="241427"/>
                  <a:pt x="1434644" y="239852"/>
                  <a:pt x="1436702" y="237896"/>
                </a:cubicBezTo>
                <a:cubicBezTo>
                  <a:pt x="1438759" y="235940"/>
                  <a:pt x="1439826" y="233451"/>
                  <a:pt x="1439902" y="230429"/>
                </a:cubicBezTo>
                <a:cubicBezTo>
                  <a:pt x="1439521" y="228346"/>
                  <a:pt x="1439369" y="227635"/>
                  <a:pt x="1439445" y="228295"/>
                </a:cubicBezTo>
                <a:cubicBezTo>
                  <a:pt x="1439521" y="228955"/>
                  <a:pt x="1438454" y="228854"/>
                  <a:pt x="1436244" y="227990"/>
                </a:cubicBezTo>
                <a:cubicBezTo>
                  <a:pt x="1439013" y="225958"/>
                  <a:pt x="1440486" y="224841"/>
                  <a:pt x="1440664" y="224637"/>
                </a:cubicBezTo>
                <a:cubicBezTo>
                  <a:pt x="1440842" y="224434"/>
                  <a:pt x="1441401" y="222707"/>
                  <a:pt x="1442340" y="219456"/>
                </a:cubicBezTo>
                <a:close/>
                <a:moveTo>
                  <a:pt x="1487451" y="218237"/>
                </a:moveTo>
                <a:cubicBezTo>
                  <a:pt x="1486257" y="219100"/>
                  <a:pt x="1485597" y="219507"/>
                  <a:pt x="1485470" y="219456"/>
                </a:cubicBezTo>
                <a:cubicBezTo>
                  <a:pt x="1485343" y="219405"/>
                  <a:pt x="1485597" y="221031"/>
                  <a:pt x="1486232" y="224333"/>
                </a:cubicBezTo>
                <a:close/>
                <a:moveTo>
                  <a:pt x="235866" y="215798"/>
                </a:moveTo>
                <a:cubicBezTo>
                  <a:pt x="231827" y="217017"/>
                  <a:pt x="228932" y="218846"/>
                  <a:pt x="227179" y="221285"/>
                </a:cubicBezTo>
                <a:cubicBezTo>
                  <a:pt x="225427" y="223723"/>
                  <a:pt x="223445" y="226771"/>
                  <a:pt x="221236" y="230429"/>
                </a:cubicBezTo>
                <a:cubicBezTo>
                  <a:pt x="226849" y="227279"/>
                  <a:pt x="229033" y="225653"/>
                  <a:pt x="227789" y="225552"/>
                </a:cubicBezTo>
                <a:cubicBezTo>
                  <a:pt x="226544" y="225450"/>
                  <a:pt x="228424" y="223825"/>
                  <a:pt x="233428" y="220675"/>
                </a:cubicBezTo>
                <a:cubicBezTo>
                  <a:pt x="235053" y="219862"/>
                  <a:pt x="235764" y="219659"/>
                  <a:pt x="235561" y="220065"/>
                </a:cubicBezTo>
                <a:cubicBezTo>
                  <a:pt x="235358" y="220472"/>
                  <a:pt x="235460" y="219049"/>
                  <a:pt x="235866" y="215798"/>
                </a:cubicBezTo>
                <a:close/>
                <a:moveTo>
                  <a:pt x="1428929" y="214579"/>
                </a:moveTo>
                <a:lnTo>
                  <a:pt x="1419176" y="224333"/>
                </a:lnTo>
                <a:cubicBezTo>
                  <a:pt x="1421563" y="223698"/>
                  <a:pt x="1423494" y="222529"/>
                  <a:pt x="1424967" y="220827"/>
                </a:cubicBezTo>
                <a:cubicBezTo>
                  <a:pt x="1426440" y="219126"/>
                  <a:pt x="1427761" y="217043"/>
                  <a:pt x="1428929" y="214579"/>
                </a:cubicBezTo>
                <a:close/>
                <a:moveTo>
                  <a:pt x="990856" y="214579"/>
                </a:moveTo>
                <a:cubicBezTo>
                  <a:pt x="989332" y="215417"/>
                  <a:pt x="988722" y="215570"/>
                  <a:pt x="989027" y="215036"/>
                </a:cubicBezTo>
                <a:cubicBezTo>
                  <a:pt x="989332" y="214503"/>
                  <a:pt x="988722" y="215570"/>
                  <a:pt x="987198" y="218237"/>
                </a:cubicBezTo>
                <a:cubicBezTo>
                  <a:pt x="985090" y="223520"/>
                  <a:pt x="981686" y="232765"/>
                  <a:pt x="976987" y="245973"/>
                </a:cubicBezTo>
                <a:cubicBezTo>
                  <a:pt x="972288" y="259181"/>
                  <a:pt x="967970" y="270256"/>
                  <a:pt x="964033" y="279197"/>
                </a:cubicBezTo>
                <a:cubicBezTo>
                  <a:pt x="963424" y="281102"/>
                  <a:pt x="962814" y="283083"/>
                  <a:pt x="962204" y="285140"/>
                </a:cubicBezTo>
                <a:cubicBezTo>
                  <a:pt x="961595" y="287198"/>
                  <a:pt x="960985" y="288874"/>
                  <a:pt x="960376" y="290169"/>
                </a:cubicBezTo>
                <a:cubicBezTo>
                  <a:pt x="949708" y="307797"/>
                  <a:pt x="940868" y="324053"/>
                  <a:pt x="933858" y="338937"/>
                </a:cubicBezTo>
                <a:cubicBezTo>
                  <a:pt x="926848" y="353822"/>
                  <a:pt x="919837" y="371297"/>
                  <a:pt x="912827" y="391363"/>
                </a:cubicBezTo>
                <a:cubicBezTo>
                  <a:pt x="911481" y="394894"/>
                  <a:pt x="909906" y="399720"/>
                  <a:pt x="908102" y="405841"/>
                </a:cubicBezTo>
                <a:cubicBezTo>
                  <a:pt x="906299" y="411962"/>
                  <a:pt x="905029" y="416484"/>
                  <a:pt x="904292" y="419405"/>
                </a:cubicBezTo>
                <a:cubicBezTo>
                  <a:pt x="906020" y="415620"/>
                  <a:pt x="907747" y="411607"/>
                  <a:pt x="909474" y="407365"/>
                </a:cubicBezTo>
                <a:cubicBezTo>
                  <a:pt x="911201" y="403123"/>
                  <a:pt x="913538" y="399415"/>
                  <a:pt x="916484" y="396240"/>
                </a:cubicBezTo>
                <a:lnTo>
                  <a:pt x="894539" y="469392"/>
                </a:lnTo>
                <a:cubicBezTo>
                  <a:pt x="892634" y="465633"/>
                  <a:pt x="891872" y="463397"/>
                  <a:pt x="892253" y="462686"/>
                </a:cubicBezTo>
                <a:cubicBezTo>
                  <a:pt x="892634" y="461975"/>
                  <a:pt x="890957" y="459740"/>
                  <a:pt x="887224" y="455981"/>
                </a:cubicBezTo>
                <a:lnTo>
                  <a:pt x="890881" y="437693"/>
                </a:lnTo>
                <a:cubicBezTo>
                  <a:pt x="893853" y="441858"/>
                  <a:pt x="894615" y="443890"/>
                  <a:pt x="893167" y="443789"/>
                </a:cubicBezTo>
                <a:cubicBezTo>
                  <a:pt x="891719" y="443687"/>
                  <a:pt x="892177" y="445719"/>
                  <a:pt x="894539" y="449885"/>
                </a:cubicBezTo>
                <a:lnTo>
                  <a:pt x="897377" y="440425"/>
                </a:lnTo>
                <a:lnTo>
                  <a:pt x="894539" y="443789"/>
                </a:lnTo>
                <a:cubicBezTo>
                  <a:pt x="895428" y="434340"/>
                  <a:pt x="899136" y="420624"/>
                  <a:pt x="905664" y="402641"/>
                </a:cubicBezTo>
                <a:cubicBezTo>
                  <a:pt x="912192" y="384657"/>
                  <a:pt x="916205" y="371551"/>
                  <a:pt x="917704" y="363321"/>
                </a:cubicBezTo>
                <a:lnTo>
                  <a:pt x="911608" y="376733"/>
                </a:lnTo>
                <a:cubicBezTo>
                  <a:pt x="911023" y="376428"/>
                  <a:pt x="910668" y="375818"/>
                  <a:pt x="910541" y="374904"/>
                </a:cubicBezTo>
                <a:cubicBezTo>
                  <a:pt x="910414" y="373989"/>
                  <a:pt x="910363" y="374599"/>
                  <a:pt x="910388" y="376733"/>
                </a:cubicBezTo>
                <a:cubicBezTo>
                  <a:pt x="908078" y="379487"/>
                  <a:pt x="904300" y="389421"/>
                  <a:pt x="899054" y="406535"/>
                </a:cubicBezTo>
                <a:cubicBezTo>
                  <a:pt x="893809" y="423649"/>
                  <a:pt x="888766" y="441170"/>
                  <a:pt x="883927" y="459096"/>
                </a:cubicBezTo>
                <a:cubicBezTo>
                  <a:pt x="879088" y="477023"/>
                  <a:pt x="876123" y="488583"/>
                  <a:pt x="875032" y="493776"/>
                </a:cubicBezTo>
                <a:cubicBezTo>
                  <a:pt x="876962" y="490728"/>
                  <a:pt x="878892" y="485546"/>
                  <a:pt x="880823" y="478231"/>
                </a:cubicBezTo>
                <a:cubicBezTo>
                  <a:pt x="882753" y="470916"/>
                  <a:pt x="884074" y="465125"/>
                  <a:pt x="884785" y="460857"/>
                </a:cubicBezTo>
                <a:cubicBezTo>
                  <a:pt x="886589" y="463880"/>
                  <a:pt x="887249" y="466064"/>
                  <a:pt x="886766" y="467411"/>
                </a:cubicBezTo>
                <a:cubicBezTo>
                  <a:pt x="886284" y="468757"/>
                  <a:pt x="884811" y="473075"/>
                  <a:pt x="882347" y="480365"/>
                </a:cubicBezTo>
                <a:cubicBezTo>
                  <a:pt x="880112" y="487680"/>
                  <a:pt x="878486" y="494995"/>
                  <a:pt x="877470" y="502310"/>
                </a:cubicBezTo>
                <a:cubicBezTo>
                  <a:pt x="876886" y="500735"/>
                  <a:pt x="876530" y="499923"/>
                  <a:pt x="876403" y="499872"/>
                </a:cubicBezTo>
                <a:cubicBezTo>
                  <a:pt x="876276" y="499821"/>
                  <a:pt x="876225" y="499008"/>
                  <a:pt x="876251" y="497433"/>
                </a:cubicBezTo>
                <a:lnTo>
                  <a:pt x="868936" y="515721"/>
                </a:lnTo>
                <a:cubicBezTo>
                  <a:pt x="868885" y="516890"/>
                  <a:pt x="868682" y="517601"/>
                  <a:pt x="868326" y="517855"/>
                </a:cubicBezTo>
                <a:cubicBezTo>
                  <a:pt x="867970" y="518109"/>
                  <a:pt x="867767" y="518211"/>
                  <a:pt x="867716" y="518160"/>
                </a:cubicBezTo>
                <a:cubicBezTo>
                  <a:pt x="867564" y="511988"/>
                  <a:pt x="869393" y="501777"/>
                  <a:pt x="873203" y="487527"/>
                </a:cubicBezTo>
                <a:cubicBezTo>
                  <a:pt x="877013" y="473278"/>
                  <a:pt x="880061" y="462762"/>
                  <a:pt x="882347" y="455981"/>
                </a:cubicBezTo>
                <a:cubicBezTo>
                  <a:pt x="885039" y="446837"/>
                  <a:pt x="888189" y="436169"/>
                  <a:pt x="891796" y="423977"/>
                </a:cubicBezTo>
                <a:cubicBezTo>
                  <a:pt x="895403" y="411785"/>
                  <a:pt x="897942" y="401726"/>
                  <a:pt x="899416" y="393801"/>
                </a:cubicBezTo>
                <a:cubicBezTo>
                  <a:pt x="894005" y="401015"/>
                  <a:pt x="889586" y="410667"/>
                  <a:pt x="886157" y="422757"/>
                </a:cubicBezTo>
                <a:cubicBezTo>
                  <a:pt x="882728" y="434848"/>
                  <a:pt x="879832" y="446329"/>
                  <a:pt x="877470" y="457200"/>
                </a:cubicBezTo>
                <a:cubicBezTo>
                  <a:pt x="867031" y="493827"/>
                  <a:pt x="858344" y="531215"/>
                  <a:pt x="851410" y="569366"/>
                </a:cubicBezTo>
                <a:cubicBezTo>
                  <a:pt x="847943" y="588442"/>
                  <a:pt x="845942" y="607631"/>
                  <a:pt x="845409" y="626935"/>
                </a:cubicBezTo>
                <a:lnTo>
                  <a:pt x="847220" y="664614"/>
                </a:lnTo>
                <a:lnTo>
                  <a:pt x="850038" y="681380"/>
                </a:lnTo>
                <a:cubicBezTo>
                  <a:pt x="850902" y="687349"/>
                  <a:pt x="851918" y="693090"/>
                  <a:pt x="853086" y="698601"/>
                </a:cubicBezTo>
                <a:cubicBezTo>
                  <a:pt x="855423" y="708736"/>
                  <a:pt x="857455" y="714984"/>
                  <a:pt x="859182" y="717347"/>
                </a:cubicBezTo>
                <a:cubicBezTo>
                  <a:pt x="860909" y="719709"/>
                  <a:pt x="862941" y="723214"/>
                  <a:pt x="865278" y="727862"/>
                </a:cubicBezTo>
                <a:cubicBezTo>
                  <a:pt x="864694" y="724459"/>
                  <a:pt x="864033" y="722122"/>
                  <a:pt x="863297" y="720852"/>
                </a:cubicBezTo>
                <a:cubicBezTo>
                  <a:pt x="862560" y="719582"/>
                  <a:pt x="861595" y="717855"/>
                  <a:pt x="860401" y="715670"/>
                </a:cubicBezTo>
                <a:cubicBezTo>
                  <a:pt x="857948" y="708400"/>
                  <a:pt x="856081" y="696931"/>
                  <a:pt x="854802" y="681262"/>
                </a:cubicBezTo>
                <a:cubicBezTo>
                  <a:pt x="853523" y="665593"/>
                  <a:pt x="852920" y="650330"/>
                  <a:pt x="852996" y="635474"/>
                </a:cubicBezTo>
                <a:cubicBezTo>
                  <a:pt x="853071" y="620618"/>
                  <a:pt x="853914" y="610774"/>
                  <a:pt x="855524" y="605942"/>
                </a:cubicBezTo>
                <a:cubicBezTo>
                  <a:pt x="856058" y="610159"/>
                  <a:pt x="856210" y="614223"/>
                  <a:pt x="855982" y="618134"/>
                </a:cubicBezTo>
                <a:cubicBezTo>
                  <a:pt x="855753" y="622046"/>
                  <a:pt x="855601" y="626110"/>
                  <a:pt x="855524" y="630326"/>
                </a:cubicBezTo>
                <a:cubicBezTo>
                  <a:pt x="854839" y="640435"/>
                  <a:pt x="854991" y="652831"/>
                  <a:pt x="855982" y="667512"/>
                </a:cubicBezTo>
                <a:cubicBezTo>
                  <a:pt x="856972" y="682193"/>
                  <a:pt x="859258" y="693369"/>
                  <a:pt x="862840" y="701040"/>
                </a:cubicBezTo>
                <a:lnTo>
                  <a:pt x="861620" y="669341"/>
                </a:lnTo>
                <a:cubicBezTo>
                  <a:pt x="861595" y="666572"/>
                  <a:pt x="861646" y="666013"/>
                  <a:pt x="861773" y="667664"/>
                </a:cubicBezTo>
                <a:cubicBezTo>
                  <a:pt x="861900" y="669315"/>
                  <a:pt x="862255" y="667842"/>
                  <a:pt x="862840" y="663245"/>
                </a:cubicBezTo>
                <a:cubicBezTo>
                  <a:pt x="863017" y="657911"/>
                  <a:pt x="862967" y="648157"/>
                  <a:pt x="862687" y="633984"/>
                </a:cubicBezTo>
                <a:cubicBezTo>
                  <a:pt x="862548" y="626897"/>
                  <a:pt x="862998" y="620306"/>
                  <a:pt x="864040" y="614210"/>
                </a:cubicBezTo>
                <a:lnTo>
                  <a:pt x="868923" y="597451"/>
                </a:lnTo>
                <a:lnTo>
                  <a:pt x="868955" y="597598"/>
                </a:lnTo>
                <a:lnTo>
                  <a:pt x="868996" y="597507"/>
                </a:lnTo>
                <a:lnTo>
                  <a:pt x="870688" y="600284"/>
                </a:lnTo>
                <a:cubicBezTo>
                  <a:pt x="871044" y="600919"/>
                  <a:pt x="871171" y="601230"/>
                  <a:pt x="871069" y="601218"/>
                </a:cubicBezTo>
                <a:cubicBezTo>
                  <a:pt x="870866" y="601192"/>
                  <a:pt x="870968" y="602767"/>
                  <a:pt x="871374" y="605942"/>
                </a:cubicBezTo>
                <a:lnTo>
                  <a:pt x="884785" y="540105"/>
                </a:lnTo>
                <a:cubicBezTo>
                  <a:pt x="888087" y="526288"/>
                  <a:pt x="892761" y="507898"/>
                  <a:pt x="898806" y="484937"/>
                </a:cubicBezTo>
                <a:cubicBezTo>
                  <a:pt x="904851" y="461975"/>
                  <a:pt x="910744" y="444195"/>
                  <a:pt x="916484" y="431597"/>
                </a:cubicBezTo>
                <a:lnTo>
                  <a:pt x="937211" y="365760"/>
                </a:lnTo>
                <a:cubicBezTo>
                  <a:pt x="938913" y="363525"/>
                  <a:pt x="939776" y="361899"/>
                  <a:pt x="939802" y="360883"/>
                </a:cubicBezTo>
                <a:cubicBezTo>
                  <a:pt x="939827" y="359867"/>
                  <a:pt x="939776" y="358241"/>
                  <a:pt x="939649" y="356006"/>
                </a:cubicBezTo>
                <a:cubicBezTo>
                  <a:pt x="942189" y="353263"/>
                  <a:pt x="944424" y="349301"/>
                  <a:pt x="946355" y="344119"/>
                </a:cubicBezTo>
                <a:cubicBezTo>
                  <a:pt x="948285" y="338937"/>
                  <a:pt x="949301" y="334365"/>
                  <a:pt x="949403" y="330403"/>
                </a:cubicBezTo>
                <a:lnTo>
                  <a:pt x="959156" y="307238"/>
                </a:lnTo>
                <a:cubicBezTo>
                  <a:pt x="960325" y="303682"/>
                  <a:pt x="961341" y="300431"/>
                  <a:pt x="962204" y="297485"/>
                </a:cubicBezTo>
                <a:cubicBezTo>
                  <a:pt x="963068" y="294538"/>
                  <a:pt x="964084" y="291287"/>
                  <a:pt x="965252" y="287731"/>
                </a:cubicBezTo>
                <a:cubicBezTo>
                  <a:pt x="966765" y="283870"/>
                  <a:pt x="969700" y="276555"/>
                  <a:pt x="974058" y="265785"/>
                </a:cubicBezTo>
                <a:cubicBezTo>
                  <a:pt x="978415" y="255016"/>
                  <a:pt x="982434" y="244449"/>
                  <a:pt x="986114" y="234086"/>
                </a:cubicBezTo>
                <a:cubicBezTo>
                  <a:pt x="989794" y="223723"/>
                  <a:pt x="991375" y="217221"/>
                  <a:pt x="990856" y="214579"/>
                </a:cubicBezTo>
                <a:close/>
                <a:moveTo>
                  <a:pt x="1177774" y="213360"/>
                </a:moveTo>
                <a:cubicBezTo>
                  <a:pt x="1177698" y="213919"/>
                  <a:pt x="1177546" y="214325"/>
                  <a:pt x="1177317" y="214579"/>
                </a:cubicBezTo>
                <a:cubicBezTo>
                  <a:pt x="1177088" y="214833"/>
                  <a:pt x="1177241" y="215239"/>
                  <a:pt x="1177774" y="215798"/>
                </a:cubicBezTo>
                <a:cubicBezTo>
                  <a:pt x="1178257" y="217475"/>
                  <a:pt x="1178511" y="218389"/>
                  <a:pt x="1178536" y="218541"/>
                </a:cubicBezTo>
                <a:cubicBezTo>
                  <a:pt x="1178561" y="218694"/>
                  <a:pt x="1179120" y="218999"/>
                  <a:pt x="1180212" y="219456"/>
                </a:cubicBezTo>
                <a:close/>
                <a:moveTo>
                  <a:pt x="458980" y="213360"/>
                </a:moveTo>
                <a:cubicBezTo>
                  <a:pt x="457862" y="214554"/>
                  <a:pt x="457049" y="215519"/>
                  <a:pt x="456541" y="216255"/>
                </a:cubicBezTo>
                <a:cubicBezTo>
                  <a:pt x="456033" y="216992"/>
                  <a:pt x="455220" y="217652"/>
                  <a:pt x="454103" y="218237"/>
                </a:cubicBezTo>
                <a:lnTo>
                  <a:pt x="455322" y="219456"/>
                </a:lnTo>
                <a:cubicBezTo>
                  <a:pt x="455398" y="219354"/>
                  <a:pt x="455855" y="218643"/>
                  <a:pt x="456694" y="217322"/>
                </a:cubicBezTo>
                <a:cubicBezTo>
                  <a:pt x="457532" y="216001"/>
                  <a:pt x="458294" y="214681"/>
                  <a:pt x="458980" y="213360"/>
                </a:cubicBezTo>
                <a:close/>
                <a:moveTo>
                  <a:pt x="189536" y="213360"/>
                </a:moveTo>
                <a:cubicBezTo>
                  <a:pt x="184329" y="215976"/>
                  <a:pt x="180418" y="219583"/>
                  <a:pt x="177802" y="224180"/>
                </a:cubicBezTo>
                <a:cubicBezTo>
                  <a:pt x="175185" y="228778"/>
                  <a:pt x="172188" y="233299"/>
                  <a:pt x="168810" y="237744"/>
                </a:cubicBezTo>
                <a:cubicBezTo>
                  <a:pt x="169242" y="239522"/>
                  <a:pt x="169597" y="239928"/>
                  <a:pt x="169877" y="238963"/>
                </a:cubicBezTo>
                <a:cubicBezTo>
                  <a:pt x="170156" y="237998"/>
                  <a:pt x="171426" y="235966"/>
                  <a:pt x="173687" y="232867"/>
                </a:cubicBezTo>
                <a:lnTo>
                  <a:pt x="178564" y="227990"/>
                </a:lnTo>
                <a:cubicBezTo>
                  <a:pt x="178564" y="227939"/>
                  <a:pt x="178564" y="227736"/>
                  <a:pt x="178564" y="227381"/>
                </a:cubicBezTo>
                <a:cubicBezTo>
                  <a:pt x="178564" y="227025"/>
                  <a:pt x="178564" y="226822"/>
                  <a:pt x="178564" y="226771"/>
                </a:cubicBezTo>
                <a:cubicBezTo>
                  <a:pt x="180926" y="224460"/>
                  <a:pt x="182907" y="222377"/>
                  <a:pt x="184507" y="220523"/>
                </a:cubicBezTo>
                <a:cubicBezTo>
                  <a:pt x="186107" y="218668"/>
                  <a:pt x="187784" y="216281"/>
                  <a:pt x="189536" y="213360"/>
                </a:cubicBezTo>
                <a:close/>
                <a:moveTo>
                  <a:pt x="444349" y="210921"/>
                </a:moveTo>
                <a:cubicBezTo>
                  <a:pt x="443130" y="211328"/>
                  <a:pt x="442216" y="211734"/>
                  <a:pt x="441606" y="212141"/>
                </a:cubicBezTo>
                <a:cubicBezTo>
                  <a:pt x="440996" y="212547"/>
                  <a:pt x="440692" y="214173"/>
                  <a:pt x="440692" y="217017"/>
                </a:cubicBezTo>
                <a:close/>
                <a:moveTo>
                  <a:pt x="1944803" y="208483"/>
                </a:moveTo>
                <a:cubicBezTo>
                  <a:pt x="1945260" y="209118"/>
                  <a:pt x="1945870" y="209677"/>
                  <a:pt x="1946632" y="210159"/>
                </a:cubicBezTo>
                <a:cubicBezTo>
                  <a:pt x="1947394" y="210642"/>
                  <a:pt x="1949223" y="210896"/>
                  <a:pt x="1952118" y="210921"/>
                </a:cubicBezTo>
                <a:cubicBezTo>
                  <a:pt x="1955040" y="210947"/>
                  <a:pt x="1957122" y="210896"/>
                  <a:pt x="1958367" y="210769"/>
                </a:cubicBezTo>
                <a:cubicBezTo>
                  <a:pt x="1959612" y="210642"/>
                  <a:pt x="1960780" y="210286"/>
                  <a:pt x="1961872" y="209702"/>
                </a:cubicBezTo>
                <a:close/>
                <a:moveTo>
                  <a:pt x="1900912" y="208483"/>
                </a:moveTo>
                <a:cubicBezTo>
                  <a:pt x="1901776" y="209093"/>
                  <a:pt x="1902792" y="209397"/>
                  <a:pt x="1903960" y="209397"/>
                </a:cubicBezTo>
                <a:cubicBezTo>
                  <a:pt x="1905128" y="209397"/>
                  <a:pt x="1904925" y="209093"/>
                  <a:pt x="1903350" y="208483"/>
                </a:cubicBezTo>
                <a:cubicBezTo>
                  <a:pt x="1901928" y="208483"/>
                  <a:pt x="1901115" y="208483"/>
                  <a:pt x="1900912" y="208483"/>
                </a:cubicBezTo>
                <a:close/>
                <a:moveTo>
                  <a:pt x="220016" y="207264"/>
                </a:moveTo>
                <a:lnTo>
                  <a:pt x="218797" y="208483"/>
                </a:lnTo>
                <a:cubicBezTo>
                  <a:pt x="219381" y="208432"/>
                  <a:pt x="219737" y="208229"/>
                  <a:pt x="219864" y="207873"/>
                </a:cubicBezTo>
                <a:cubicBezTo>
                  <a:pt x="219991" y="207518"/>
                  <a:pt x="220042" y="207315"/>
                  <a:pt x="220016" y="207264"/>
                </a:cubicBezTo>
                <a:close/>
                <a:moveTo>
                  <a:pt x="1220446" y="206045"/>
                </a:moveTo>
                <a:lnTo>
                  <a:pt x="1219227" y="219456"/>
                </a:lnTo>
                <a:lnTo>
                  <a:pt x="1220892" y="249422"/>
                </a:lnTo>
                <a:lnTo>
                  <a:pt x="1224104" y="254508"/>
                </a:lnTo>
                <a:cubicBezTo>
                  <a:pt x="1224713" y="256591"/>
                  <a:pt x="1224713" y="259131"/>
                  <a:pt x="1224104" y="262128"/>
                </a:cubicBezTo>
                <a:lnTo>
                  <a:pt x="1220956" y="250588"/>
                </a:lnTo>
                <a:lnTo>
                  <a:pt x="1221665" y="263347"/>
                </a:lnTo>
                <a:cubicBezTo>
                  <a:pt x="1224358" y="265963"/>
                  <a:pt x="1226898" y="268656"/>
                  <a:pt x="1229285" y="271424"/>
                </a:cubicBezTo>
                <a:cubicBezTo>
                  <a:pt x="1231673" y="274193"/>
                  <a:pt x="1232384" y="279628"/>
                  <a:pt x="1231419" y="287731"/>
                </a:cubicBezTo>
                <a:cubicBezTo>
                  <a:pt x="1229996" y="292633"/>
                  <a:pt x="1228574" y="296240"/>
                  <a:pt x="1227152" y="298551"/>
                </a:cubicBezTo>
                <a:cubicBezTo>
                  <a:pt x="1225729" y="300863"/>
                  <a:pt x="1225526" y="305384"/>
                  <a:pt x="1226542" y="312115"/>
                </a:cubicBezTo>
                <a:cubicBezTo>
                  <a:pt x="1226568" y="314604"/>
                  <a:pt x="1226822" y="317246"/>
                  <a:pt x="1227304" y="320040"/>
                </a:cubicBezTo>
                <a:cubicBezTo>
                  <a:pt x="1227787" y="322834"/>
                  <a:pt x="1228346" y="325475"/>
                  <a:pt x="1228980" y="327965"/>
                </a:cubicBezTo>
                <a:cubicBezTo>
                  <a:pt x="1228980" y="328727"/>
                  <a:pt x="1228980" y="329946"/>
                  <a:pt x="1228980" y="331622"/>
                </a:cubicBezTo>
                <a:cubicBezTo>
                  <a:pt x="1228980" y="333299"/>
                  <a:pt x="1228980" y="334518"/>
                  <a:pt x="1228980" y="335280"/>
                </a:cubicBezTo>
                <a:lnTo>
                  <a:pt x="1224104" y="310896"/>
                </a:lnTo>
                <a:cubicBezTo>
                  <a:pt x="1222504" y="314604"/>
                  <a:pt x="1222046" y="318770"/>
                  <a:pt x="1222732" y="323393"/>
                </a:cubicBezTo>
                <a:cubicBezTo>
                  <a:pt x="1223418" y="328015"/>
                  <a:pt x="1223875" y="332791"/>
                  <a:pt x="1224104" y="337718"/>
                </a:cubicBezTo>
                <a:lnTo>
                  <a:pt x="1219227" y="321869"/>
                </a:lnTo>
                <a:cubicBezTo>
                  <a:pt x="1218211" y="325628"/>
                  <a:pt x="1218109" y="331216"/>
                  <a:pt x="1218922" y="338633"/>
                </a:cubicBezTo>
                <a:cubicBezTo>
                  <a:pt x="1219328" y="342341"/>
                  <a:pt x="1219659" y="345440"/>
                  <a:pt x="1219913" y="347929"/>
                </a:cubicBezTo>
                <a:lnTo>
                  <a:pt x="1220198" y="350940"/>
                </a:lnTo>
                <a:lnTo>
                  <a:pt x="1216788" y="331622"/>
                </a:lnTo>
                <a:cubicBezTo>
                  <a:pt x="1216306" y="331978"/>
                  <a:pt x="1216052" y="332181"/>
                  <a:pt x="1216026" y="332232"/>
                </a:cubicBezTo>
                <a:cubicBezTo>
                  <a:pt x="1216001" y="332283"/>
                  <a:pt x="1215442" y="333705"/>
                  <a:pt x="1214350" y="336499"/>
                </a:cubicBezTo>
                <a:cubicBezTo>
                  <a:pt x="1212750" y="340055"/>
                  <a:pt x="1212293" y="343001"/>
                  <a:pt x="1212978" y="345338"/>
                </a:cubicBezTo>
                <a:cubicBezTo>
                  <a:pt x="1213664" y="347675"/>
                  <a:pt x="1214121" y="350012"/>
                  <a:pt x="1214350" y="352349"/>
                </a:cubicBezTo>
                <a:cubicBezTo>
                  <a:pt x="1215315" y="356362"/>
                  <a:pt x="1215518" y="359918"/>
                  <a:pt x="1214960" y="363017"/>
                </a:cubicBezTo>
                <a:cubicBezTo>
                  <a:pt x="1214401" y="366115"/>
                  <a:pt x="1214604" y="370281"/>
                  <a:pt x="1215569" y="375513"/>
                </a:cubicBezTo>
                <a:cubicBezTo>
                  <a:pt x="1216814" y="379730"/>
                  <a:pt x="1217678" y="383794"/>
                  <a:pt x="1218160" y="387705"/>
                </a:cubicBezTo>
                <a:cubicBezTo>
                  <a:pt x="1218643" y="391617"/>
                  <a:pt x="1218592" y="395681"/>
                  <a:pt x="1218008" y="399897"/>
                </a:cubicBezTo>
                <a:cubicBezTo>
                  <a:pt x="1217652" y="404596"/>
                  <a:pt x="1218058" y="408610"/>
                  <a:pt x="1219227" y="411937"/>
                </a:cubicBezTo>
                <a:cubicBezTo>
                  <a:pt x="1220395" y="415264"/>
                  <a:pt x="1220802" y="418973"/>
                  <a:pt x="1220446" y="423062"/>
                </a:cubicBezTo>
                <a:cubicBezTo>
                  <a:pt x="1220472" y="423113"/>
                  <a:pt x="1220421" y="423011"/>
                  <a:pt x="1220294" y="422757"/>
                </a:cubicBezTo>
                <a:cubicBezTo>
                  <a:pt x="1220166" y="422503"/>
                  <a:pt x="1219811" y="421792"/>
                  <a:pt x="1219227" y="420624"/>
                </a:cubicBezTo>
                <a:lnTo>
                  <a:pt x="1214350" y="399897"/>
                </a:lnTo>
                <a:cubicBezTo>
                  <a:pt x="1213283" y="397307"/>
                  <a:pt x="1212674" y="396087"/>
                  <a:pt x="1212521" y="396240"/>
                </a:cubicBezTo>
                <a:cubicBezTo>
                  <a:pt x="1212369" y="396392"/>
                  <a:pt x="1211759" y="395173"/>
                  <a:pt x="1210692" y="392582"/>
                </a:cubicBezTo>
                <a:cubicBezTo>
                  <a:pt x="1210006" y="388747"/>
                  <a:pt x="1210159" y="385445"/>
                  <a:pt x="1211150" y="382676"/>
                </a:cubicBezTo>
                <a:cubicBezTo>
                  <a:pt x="1212140" y="379908"/>
                  <a:pt x="1210769" y="371424"/>
                  <a:pt x="1207035" y="357225"/>
                </a:cubicBezTo>
                <a:cubicBezTo>
                  <a:pt x="1204292" y="362661"/>
                  <a:pt x="1203682" y="370078"/>
                  <a:pt x="1205206" y="379476"/>
                </a:cubicBezTo>
                <a:cubicBezTo>
                  <a:pt x="1206730" y="388874"/>
                  <a:pt x="1208559" y="396900"/>
                  <a:pt x="1210692" y="403555"/>
                </a:cubicBezTo>
                <a:cubicBezTo>
                  <a:pt x="1211302" y="408254"/>
                  <a:pt x="1212216" y="414096"/>
                  <a:pt x="1213436" y="421081"/>
                </a:cubicBezTo>
                <a:cubicBezTo>
                  <a:pt x="1214655" y="428066"/>
                  <a:pt x="1216179" y="433603"/>
                  <a:pt x="1218008" y="437693"/>
                </a:cubicBezTo>
                <a:lnTo>
                  <a:pt x="1225323" y="445008"/>
                </a:lnTo>
                <a:cubicBezTo>
                  <a:pt x="1224586" y="440817"/>
                  <a:pt x="1223621" y="437007"/>
                  <a:pt x="1222427" y="433578"/>
                </a:cubicBezTo>
                <a:cubicBezTo>
                  <a:pt x="1221233" y="430149"/>
                  <a:pt x="1220573" y="426644"/>
                  <a:pt x="1220446" y="423062"/>
                </a:cubicBezTo>
                <a:cubicBezTo>
                  <a:pt x="1221970" y="424002"/>
                  <a:pt x="1222580" y="424256"/>
                  <a:pt x="1222275" y="423824"/>
                </a:cubicBezTo>
                <a:cubicBezTo>
                  <a:pt x="1221970" y="423392"/>
                  <a:pt x="1222580" y="423951"/>
                  <a:pt x="1224104" y="425501"/>
                </a:cubicBezTo>
                <a:cubicBezTo>
                  <a:pt x="1224078" y="426644"/>
                  <a:pt x="1224129" y="427406"/>
                  <a:pt x="1224256" y="427787"/>
                </a:cubicBezTo>
                <a:cubicBezTo>
                  <a:pt x="1224383" y="428168"/>
                  <a:pt x="1224739" y="428625"/>
                  <a:pt x="1225323" y="429158"/>
                </a:cubicBezTo>
                <a:cubicBezTo>
                  <a:pt x="1225882" y="430860"/>
                  <a:pt x="1226288" y="432028"/>
                  <a:pt x="1226542" y="432663"/>
                </a:cubicBezTo>
                <a:cubicBezTo>
                  <a:pt x="1226796" y="433298"/>
                  <a:pt x="1227202" y="434162"/>
                  <a:pt x="1227761" y="435254"/>
                </a:cubicBezTo>
                <a:lnTo>
                  <a:pt x="1227761" y="425501"/>
                </a:lnTo>
                <a:cubicBezTo>
                  <a:pt x="1227787" y="425653"/>
                  <a:pt x="1228041" y="426263"/>
                  <a:pt x="1228523" y="427329"/>
                </a:cubicBezTo>
                <a:cubicBezTo>
                  <a:pt x="1229006" y="428396"/>
                  <a:pt x="1229565" y="429006"/>
                  <a:pt x="1230200" y="429158"/>
                </a:cubicBezTo>
                <a:cubicBezTo>
                  <a:pt x="1231698" y="430835"/>
                  <a:pt x="1232054" y="431444"/>
                  <a:pt x="1231266" y="430987"/>
                </a:cubicBezTo>
                <a:cubicBezTo>
                  <a:pt x="1230479" y="430530"/>
                  <a:pt x="1230530" y="429920"/>
                  <a:pt x="1231419" y="429158"/>
                </a:cubicBezTo>
                <a:cubicBezTo>
                  <a:pt x="1235711" y="425983"/>
                  <a:pt x="1236880" y="421056"/>
                  <a:pt x="1234924" y="414375"/>
                </a:cubicBezTo>
                <a:cubicBezTo>
                  <a:pt x="1232968" y="407695"/>
                  <a:pt x="1231394" y="403682"/>
                  <a:pt x="1230200" y="402336"/>
                </a:cubicBezTo>
                <a:cubicBezTo>
                  <a:pt x="1230149" y="400177"/>
                  <a:pt x="1230250" y="399008"/>
                  <a:pt x="1230504" y="398831"/>
                </a:cubicBezTo>
                <a:cubicBezTo>
                  <a:pt x="1230758" y="398653"/>
                  <a:pt x="1231470" y="397789"/>
                  <a:pt x="1232638" y="396240"/>
                </a:cubicBezTo>
                <a:cubicBezTo>
                  <a:pt x="1234289" y="399694"/>
                  <a:pt x="1235254" y="402539"/>
                  <a:pt x="1235534" y="404774"/>
                </a:cubicBezTo>
                <a:cubicBezTo>
                  <a:pt x="1235813" y="407009"/>
                  <a:pt x="1236473" y="409854"/>
                  <a:pt x="1237515" y="413309"/>
                </a:cubicBezTo>
                <a:lnTo>
                  <a:pt x="1236296" y="390144"/>
                </a:lnTo>
                <a:cubicBezTo>
                  <a:pt x="1236270" y="390601"/>
                  <a:pt x="1236321" y="390906"/>
                  <a:pt x="1236448" y="391058"/>
                </a:cubicBezTo>
                <a:cubicBezTo>
                  <a:pt x="1236575" y="391211"/>
                  <a:pt x="1236931" y="392125"/>
                  <a:pt x="1237515" y="393801"/>
                </a:cubicBezTo>
                <a:lnTo>
                  <a:pt x="1241172" y="412089"/>
                </a:lnTo>
                <a:cubicBezTo>
                  <a:pt x="1242976" y="410819"/>
                  <a:pt x="1244551" y="409092"/>
                  <a:pt x="1245897" y="406908"/>
                </a:cubicBezTo>
                <a:cubicBezTo>
                  <a:pt x="1247243" y="404723"/>
                  <a:pt x="1248513" y="402387"/>
                  <a:pt x="1249707" y="399897"/>
                </a:cubicBezTo>
                <a:cubicBezTo>
                  <a:pt x="1251510" y="397180"/>
                  <a:pt x="1252476" y="394995"/>
                  <a:pt x="1252602" y="393344"/>
                </a:cubicBezTo>
                <a:cubicBezTo>
                  <a:pt x="1252730" y="391693"/>
                  <a:pt x="1252171" y="388594"/>
                  <a:pt x="1250926" y="384048"/>
                </a:cubicBezTo>
                <a:cubicBezTo>
                  <a:pt x="1250266" y="377368"/>
                  <a:pt x="1249453" y="370916"/>
                  <a:pt x="1248488" y="364693"/>
                </a:cubicBezTo>
                <a:cubicBezTo>
                  <a:pt x="1247522" y="358470"/>
                  <a:pt x="1246710" y="352323"/>
                  <a:pt x="1246049" y="346253"/>
                </a:cubicBezTo>
                <a:cubicBezTo>
                  <a:pt x="1244881" y="339598"/>
                  <a:pt x="1243865" y="333095"/>
                  <a:pt x="1243001" y="326745"/>
                </a:cubicBezTo>
                <a:cubicBezTo>
                  <a:pt x="1242138" y="320395"/>
                  <a:pt x="1241122" y="313893"/>
                  <a:pt x="1239953" y="307238"/>
                </a:cubicBezTo>
                <a:lnTo>
                  <a:pt x="1233857" y="270662"/>
                </a:lnTo>
                <a:cubicBezTo>
                  <a:pt x="1233984" y="267106"/>
                  <a:pt x="1234035" y="264160"/>
                  <a:pt x="1234010" y="261823"/>
                </a:cubicBezTo>
                <a:cubicBezTo>
                  <a:pt x="1233984" y="259486"/>
                  <a:pt x="1233121" y="257149"/>
                  <a:pt x="1231419" y="254813"/>
                </a:cubicBezTo>
                <a:cubicBezTo>
                  <a:pt x="1227914" y="248971"/>
                  <a:pt x="1226390" y="241452"/>
                  <a:pt x="1226847" y="232257"/>
                </a:cubicBezTo>
                <a:cubicBezTo>
                  <a:pt x="1227304" y="223063"/>
                  <a:pt x="1225170" y="214325"/>
                  <a:pt x="1220446" y="206045"/>
                </a:cubicBezTo>
                <a:close/>
                <a:moveTo>
                  <a:pt x="1489737" y="205892"/>
                </a:moveTo>
                <a:cubicBezTo>
                  <a:pt x="1489610" y="205206"/>
                  <a:pt x="1489254" y="205664"/>
                  <a:pt x="1488670" y="207264"/>
                </a:cubicBezTo>
                <a:cubicBezTo>
                  <a:pt x="1488873" y="209474"/>
                  <a:pt x="1489381" y="210236"/>
                  <a:pt x="1490194" y="209550"/>
                </a:cubicBezTo>
                <a:cubicBezTo>
                  <a:pt x="1491007" y="208864"/>
                  <a:pt x="1490905" y="208102"/>
                  <a:pt x="1489889" y="207264"/>
                </a:cubicBezTo>
                <a:cubicBezTo>
                  <a:pt x="1489915" y="207035"/>
                  <a:pt x="1489864" y="206578"/>
                  <a:pt x="1489737" y="205892"/>
                </a:cubicBezTo>
                <a:close/>
                <a:moveTo>
                  <a:pt x="943307" y="204825"/>
                </a:moveTo>
                <a:cubicBezTo>
                  <a:pt x="942037" y="207086"/>
                  <a:pt x="940919" y="208966"/>
                  <a:pt x="939954" y="210464"/>
                </a:cubicBezTo>
                <a:cubicBezTo>
                  <a:pt x="938989" y="211963"/>
                  <a:pt x="938481" y="214147"/>
                  <a:pt x="938430" y="217017"/>
                </a:cubicBezTo>
                <a:close/>
                <a:moveTo>
                  <a:pt x="1531342" y="202387"/>
                </a:moveTo>
                <a:lnTo>
                  <a:pt x="1521588" y="226771"/>
                </a:lnTo>
                <a:lnTo>
                  <a:pt x="1519150" y="223113"/>
                </a:lnTo>
                <a:cubicBezTo>
                  <a:pt x="1516661" y="225907"/>
                  <a:pt x="1515848" y="228244"/>
                  <a:pt x="1516712" y="230124"/>
                </a:cubicBezTo>
                <a:cubicBezTo>
                  <a:pt x="1517575" y="232003"/>
                  <a:pt x="1516762" y="238607"/>
                  <a:pt x="1514273" y="249936"/>
                </a:cubicBezTo>
                <a:cubicBezTo>
                  <a:pt x="1512851" y="254813"/>
                  <a:pt x="1512038" y="259689"/>
                  <a:pt x="1511835" y="264566"/>
                </a:cubicBezTo>
                <a:lnTo>
                  <a:pt x="1511835" y="271881"/>
                </a:lnTo>
                <a:lnTo>
                  <a:pt x="1511835" y="273101"/>
                </a:lnTo>
                <a:cubicBezTo>
                  <a:pt x="1511886" y="273685"/>
                  <a:pt x="1512089" y="274040"/>
                  <a:pt x="1512444" y="274167"/>
                </a:cubicBezTo>
                <a:cubicBezTo>
                  <a:pt x="1512800" y="274294"/>
                  <a:pt x="1513003" y="274345"/>
                  <a:pt x="1513054" y="274320"/>
                </a:cubicBezTo>
                <a:lnTo>
                  <a:pt x="1510616" y="285293"/>
                </a:lnTo>
                <a:cubicBezTo>
                  <a:pt x="1509473" y="287477"/>
                  <a:pt x="1508711" y="288595"/>
                  <a:pt x="1508330" y="288645"/>
                </a:cubicBezTo>
                <a:lnTo>
                  <a:pt x="1507232" y="289865"/>
                </a:lnTo>
                <a:lnTo>
                  <a:pt x="1507263" y="289865"/>
                </a:lnTo>
                <a:cubicBezTo>
                  <a:pt x="1508076" y="290779"/>
                  <a:pt x="1507974" y="291693"/>
                  <a:pt x="1506958" y="292608"/>
                </a:cubicBezTo>
                <a:cubicBezTo>
                  <a:pt x="1506907" y="292989"/>
                  <a:pt x="1506704" y="293751"/>
                  <a:pt x="1506348" y="294894"/>
                </a:cubicBezTo>
                <a:cubicBezTo>
                  <a:pt x="1505993" y="296037"/>
                  <a:pt x="1505790" y="295275"/>
                  <a:pt x="1505739" y="292608"/>
                </a:cubicBezTo>
                <a:cubicBezTo>
                  <a:pt x="1505840" y="291236"/>
                  <a:pt x="1506018" y="290322"/>
                  <a:pt x="1506272" y="289865"/>
                </a:cubicBezTo>
                <a:lnTo>
                  <a:pt x="1506996" y="289865"/>
                </a:lnTo>
                <a:lnTo>
                  <a:pt x="1508177" y="280416"/>
                </a:lnTo>
                <a:cubicBezTo>
                  <a:pt x="1503884" y="288925"/>
                  <a:pt x="1499973" y="299644"/>
                  <a:pt x="1496442" y="312572"/>
                </a:cubicBezTo>
                <a:cubicBezTo>
                  <a:pt x="1492912" y="325501"/>
                  <a:pt x="1489915" y="337134"/>
                  <a:pt x="1487451" y="347472"/>
                </a:cubicBezTo>
                <a:cubicBezTo>
                  <a:pt x="1486740" y="350545"/>
                  <a:pt x="1485724" y="353542"/>
                  <a:pt x="1484403" y="356463"/>
                </a:cubicBezTo>
                <a:cubicBezTo>
                  <a:pt x="1483082" y="359384"/>
                  <a:pt x="1482066" y="362077"/>
                  <a:pt x="1481355" y="364541"/>
                </a:cubicBezTo>
                <a:lnTo>
                  <a:pt x="1472820" y="398678"/>
                </a:lnTo>
                <a:lnTo>
                  <a:pt x="1470356" y="407988"/>
                </a:lnTo>
                <a:lnTo>
                  <a:pt x="1487451" y="362102"/>
                </a:lnTo>
                <a:cubicBezTo>
                  <a:pt x="1485597" y="370789"/>
                  <a:pt x="1481990" y="383895"/>
                  <a:pt x="1476630" y="401421"/>
                </a:cubicBezTo>
                <a:cubicBezTo>
                  <a:pt x="1471271" y="418947"/>
                  <a:pt x="1467969" y="432663"/>
                  <a:pt x="1466724" y="442569"/>
                </a:cubicBezTo>
                <a:cubicBezTo>
                  <a:pt x="1464718" y="439826"/>
                  <a:pt x="1463854" y="437997"/>
                  <a:pt x="1464134" y="437083"/>
                </a:cubicBezTo>
                <a:cubicBezTo>
                  <a:pt x="1464413" y="436169"/>
                  <a:pt x="1463245" y="434340"/>
                  <a:pt x="1460628" y="431597"/>
                </a:cubicBezTo>
                <a:cubicBezTo>
                  <a:pt x="1458850" y="437108"/>
                  <a:pt x="1457225" y="442849"/>
                  <a:pt x="1455752" y="448818"/>
                </a:cubicBezTo>
                <a:cubicBezTo>
                  <a:pt x="1454278" y="454787"/>
                  <a:pt x="1452653" y="460832"/>
                  <a:pt x="1450875" y="466953"/>
                </a:cubicBezTo>
                <a:lnTo>
                  <a:pt x="1445998" y="488899"/>
                </a:lnTo>
                <a:cubicBezTo>
                  <a:pt x="1445490" y="490906"/>
                  <a:pt x="1445287" y="491769"/>
                  <a:pt x="1445388" y="491490"/>
                </a:cubicBezTo>
                <a:cubicBezTo>
                  <a:pt x="1445490" y="491210"/>
                  <a:pt x="1445287" y="492379"/>
                  <a:pt x="1444779" y="494995"/>
                </a:cubicBezTo>
                <a:cubicBezTo>
                  <a:pt x="1444753" y="496773"/>
                  <a:pt x="1444500" y="498399"/>
                  <a:pt x="1444017" y="499872"/>
                </a:cubicBezTo>
                <a:cubicBezTo>
                  <a:pt x="1443534" y="501345"/>
                  <a:pt x="1442976" y="502971"/>
                  <a:pt x="1442340" y="504749"/>
                </a:cubicBezTo>
                <a:lnTo>
                  <a:pt x="1431368" y="563270"/>
                </a:lnTo>
                <a:cubicBezTo>
                  <a:pt x="1431342" y="566496"/>
                  <a:pt x="1431088" y="570103"/>
                  <a:pt x="1430606" y="574091"/>
                </a:cubicBezTo>
                <a:cubicBezTo>
                  <a:pt x="1430123" y="578078"/>
                  <a:pt x="1429564" y="581380"/>
                  <a:pt x="1428929" y="583997"/>
                </a:cubicBezTo>
                <a:cubicBezTo>
                  <a:pt x="1429488" y="576681"/>
                  <a:pt x="1429894" y="569671"/>
                  <a:pt x="1430148" y="562965"/>
                </a:cubicBezTo>
                <a:cubicBezTo>
                  <a:pt x="1430402" y="556260"/>
                  <a:pt x="1430809" y="549859"/>
                  <a:pt x="1431368" y="543763"/>
                </a:cubicBezTo>
                <a:cubicBezTo>
                  <a:pt x="1429183" y="547294"/>
                  <a:pt x="1428066" y="550291"/>
                  <a:pt x="1428015" y="552755"/>
                </a:cubicBezTo>
                <a:cubicBezTo>
                  <a:pt x="1427964" y="555218"/>
                  <a:pt x="1427456" y="557911"/>
                  <a:pt x="1426491" y="560832"/>
                </a:cubicBezTo>
                <a:lnTo>
                  <a:pt x="1431368" y="530352"/>
                </a:lnTo>
                <a:cubicBezTo>
                  <a:pt x="1431368" y="530149"/>
                  <a:pt x="1431368" y="529336"/>
                  <a:pt x="1431368" y="527913"/>
                </a:cubicBezTo>
                <a:lnTo>
                  <a:pt x="1432587" y="525475"/>
                </a:lnTo>
                <a:cubicBezTo>
                  <a:pt x="1432561" y="529514"/>
                  <a:pt x="1432308" y="532714"/>
                  <a:pt x="1431825" y="535076"/>
                </a:cubicBezTo>
                <a:cubicBezTo>
                  <a:pt x="1431342" y="537438"/>
                  <a:pt x="1430784" y="540334"/>
                  <a:pt x="1430148" y="543763"/>
                </a:cubicBezTo>
                <a:cubicBezTo>
                  <a:pt x="1430707" y="543230"/>
                  <a:pt x="1431114" y="542772"/>
                  <a:pt x="1431368" y="542391"/>
                </a:cubicBezTo>
                <a:cubicBezTo>
                  <a:pt x="1431622" y="542010"/>
                  <a:pt x="1432028" y="541248"/>
                  <a:pt x="1432587" y="540105"/>
                </a:cubicBezTo>
                <a:lnTo>
                  <a:pt x="1442340" y="486461"/>
                </a:lnTo>
                <a:cubicBezTo>
                  <a:pt x="1442544" y="487680"/>
                  <a:pt x="1442137" y="488899"/>
                  <a:pt x="1441121" y="490118"/>
                </a:cubicBezTo>
                <a:cubicBezTo>
                  <a:pt x="1441070" y="491287"/>
                  <a:pt x="1440867" y="491998"/>
                  <a:pt x="1440512" y="492252"/>
                </a:cubicBezTo>
                <a:cubicBezTo>
                  <a:pt x="1440156" y="492506"/>
                  <a:pt x="1439953" y="492607"/>
                  <a:pt x="1439902" y="492557"/>
                </a:cubicBezTo>
                <a:cubicBezTo>
                  <a:pt x="1439521" y="488315"/>
                  <a:pt x="1439978" y="483997"/>
                  <a:pt x="1441274" y="479603"/>
                </a:cubicBezTo>
                <a:cubicBezTo>
                  <a:pt x="1442569" y="475208"/>
                  <a:pt x="1443331" y="470586"/>
                  <a:pt x="1443560" y="465734"/>
                </a:cubicBezTo>
                <a:cubicBezTo>
                  <a:pt x="1444652" y="467334"/>
                  <a:pt x="1445211" y="468096"/>
                  <a:pt x="1445236" y="468020"/>
                </a:cubicBezTo>
                <a:cubicBezTo>
                  <a:pt x="1445262" y="467944"/>
                  <a:pt x="1445515" y="468401"/>
                  <a:pt x="1445998" y="469392"/>
                </a:cubicBezTo>
                <a:cubicBezTo>
                  <a:pt x="1445795" y="470408"/>
                  <a:pt x="1446201" y="470814"/>
                  <a:pt x="1447217" y="470611"/>
                </a:cubicBezTo>
                <a:lnTo>
                  <a:pt x="1447217" y="473049"/>
                </a:lnTo>
                <a:cubicBezTo>
                  <a:pt x="1448690" y="463905"/>
                  <a:pt x="1450926" y="454457"/>
                  <a:pt x="1453923" y="444703"/>
                </a:cubicBezTo>
                <a:cubicBezTo>
                  <a:pt x="1456920" y="434949"/>
                  <a:pt x="1459155" y="424891"/>
                  <a:pt x="1460628" y="414528"/>
                </a:cubicBezTo>
                <a:cubicBezTo>
                  <a:pt x="1462305" y="416763"/>
                  <a:pt x="1463219" y="418389"/>
                  <a:pt x="1463372" y="419405"/>
                </a:cubicBezTo>
                <a:cubicBezTo>
                  <a:pt x="1463524" y="420421"/>
                  <a:pt x="1463829" y="422046"/>
                  <a:pt x="1464286" y="424281"/>
                </a:cubicBezTo>
                <a:lnTo>
                  <a:pt x="1469827" y="409409"/>
                </a:lnTo>
                <a:lnTo>
                  <a:pt x="1465505" y="415747"/>
                </a:lnTo>
                <a:cubicBezTo>
                  <a:pt x="1465023" y="412013"/>
                  <a:pt x="1465378" y="408203"/>
                  <a:pt x="1466572" y="404317"/>
                </a:cubicBezTo>
                <a:cubicBezTo>
                  <a:pt x="1467766" y="400431"/>
                  <a:pt x="1469036" y="396926"/>
                  <a:pt x="1470382" y="393801"/>
                </a:cubicBezTo>
                <a:cubicBezTo>
                  <a:pt x="1468502" y="392201"/>
                  <a:pt x="1468299" y="391744"/>
                  <a:pt x="1469772" y="392430"/>
                </a:cubicBezTo>
                <a:cubicBezTo>
                  <a:pt x="1471246" y="393116"/>
                  <a:pt x="1471042" y="393573"/>
                  <a:pt x="1469163" y="393801"/>
                </a:cubicBezTo>
                <a:lnTo>
                  <a:pt x="1469163" y="380390"/>
                </a:lnTo>
                <a:cubicBezTo>
                  <a:pt x="1466724" y="387172"/>
                  <a:pt x="1464591" y="394335"/>
                  <a:pt x="1462762" y="401879"/>
                </a:cubicBezTo>
                <a:cubicBezTo>
                  <a:pt x="1460933" y="409422"/>
                  <a:pt x="1459409" y="416890"/>
                  <a:pt x="1458190" y="424281"/>
                </a:cubicBezTo>
                <a:cubicBezTo>
                  <a:pt x="1457022" y="427888"/>
                  <a:pt x="1456006" y="431343"/>
                  <a:pt x="1455142" y="434645"/>
                </a:cubicBezTo>
                <a:cubicBezTo>
                  <a:pt x="1454278" y="437947"/>
                  <a:pt x="1453262" y="441401"/>
                  <a:pt x="1452094" y="445008"/>
                </a:cubicBezTo>
                <a:cubicBezTo>
                  <a:pt x="1451535" y="446837"/>
                  <a:pt x="1451129" y="448665"/>
                  <a:pt x="1450875" y="450494"/>
                </a:cubicBezTo>
                <a:cubicBezTo>
                  <a:pt x="1450621" y="452323"/>
                  <a:pt x="1450215" y="454152"/>
                  <a:pt x="1449656" y="455981"/>
                </a:cubicBezTo>
                <a:cubicBezTo>
                  <a:pt x="1449681" y="457098"/>
                  <a:pt x="1449630" y="457911"/>
                  <a:pt x="1449503" y="458419"/>
                </a:cubicBezTo>
                <a:cubicBezTo>
                  <a:pt x="1449376" y="458927"/>
                  <a:pt x="1449021" y="459740"/>
                  <a:pt x="1448436" y="460857"/>
                </a:cubicBezTo>
                <a:lnTo>
                  <a:pt x="1447217" y="463296"/>
                </a:lnTo>
                <a:lnTo>
                  <a:pt x="1446171" y="465537"/>
                </a:lnTo>
                <a:lnTo>
                  <a:pt x="1448612" y="445544"/>
                </a:lnTo>
                <a:cubicBezTo>
                  <a:pt x="1450471" y="436031"/>
                  <a:pt x="1453317" y="424142"/>
                  <a:pt x="1457152" y="409877"/>
                </a:cubicBezTo>
                <a:cubicBezTo>
                  <a:pt x="1464820" y="381346"/>
                  <a:pt x="1472964" y="351664"/>
                  <a:pt x="1481581" y="320830"/>
                </a:cubicBezTo>
                <a:cubicBezTo>
                  <a:pt x="1490198" y="289996"/>
                  <a:pt x="1495812" y="266365"/>
                  <a:pt x="1498424" y="249936"/>
                </a:cubicBezTo>
                <a:lnTo>
                  <a:pt x="1502081" y="247497"/>
                </a:lnTo>
                <a:cubicBezTo>
                  <a:pt x="1500760" y="243332"/>
                  <a:pt x="1501573" y="238861"/>
                  <a:pt x="1504520" y="234086"/>
                </a:cubicBezTo>
                <a:cubicBezTo>
                  <a:pt x="1507466" y="229311"/>
                  <a:pt x="1509498" y="223621"/>
                  <a:pt x="1510616" y="217017"/>
                </a:cubicBezTo>
                <a:cubicBezTo>
                  <a:pt x="1511098" y="215239"/>
                  <a:pt x="1511352" y="213919"/>
                  <a:pt x="1511378" y="213055"/>
                </a:cubicBezTo>
                <a:cubicBezTo>
                  <a:pt x="1511403" y="212191"/>
                  <a:pt x="1511962" y="211480"/>
                  <a:pt x="1513054" y="210921"/>
                </a:cubicBezTo>
                <a:lnTo>
                  <a:pt x="1510616" y="208483"/>
                </a:lnTo>
                <a:cubicBezTo>
                  <a:pt x="1507644" y="215849"/>
                  <a:pt x="1505053" y="223672"/>
                  <a:pt x="1502843" y="231953"/>
                </a:cubicBezTo>
                <a:cubicBezTo>
                  <a:pt x="1500634" y="240233"/>
                  <a:pt x="1498347" y="248666"/>
                  <a:pt x="1495985" y="257251"/>
                </a:cubicBezTo>
                <a:cubicBezTo>
                  <a:pt x="1491108" y="272897"/>
                  <a:pt x="1486232" y="289153"/>
                  <a:pt x="1481355" y="306019"/>
                </a:cubicBezTo>
                <a:cubicBezTo>
                  <a:pt x="1473122" y="335746"/>
                  <a:pt x="1463714" y="370441"/>
                  <a:pt x="1453132" y="410103"/>
                </a:cubicBezTo>
                <a:cubicBezTo>
                  <a:pt x="1442551" y="449764"/>
                  <a:pt x="1433866" y="489155"/>
                  <a:pt x="1427078" y="528275"/>
                </a:cubicBezTo>
                <a:cubicBezTo>
                  <a:pt x="1421987" y="557614"/>
                  <a:pt x="1419689" y="583855"/>
                  <a:pt x="1420186" y="606998"/>
                </a:cubicBezTo>
                <a:lnTo>
                  <a:pt x="1420550" y="612642"/>
                </a:lnTo>
                <a:lnTo>
                  <a:pt x="1421614" y="610819"/>
                </a:lnTo>
                <a:cubicBezTo>
                  <a:pt x="1422605" y="620903"/>
                  <a:pt x="1423671" y="631215"/>
                  <a:pt x="1424814" y="641756"/>
                </a:cubicBezTo>
                <a:cubicBezTo>
                  <a:pt x="1425958" y="652297"/>
                  <a:pt x="1428548" y="661086"/>
                  <a:pt x="1432587" y="668121"/>
                </a:cubicBezTo>
                <a:cubicBezTo>
                  <a:pt x="1431393" y="659866"/>
                  <a:pt x="1430428" y="653516"/>
                  <a:pt x="1429691" y="649071"/>
                </a:cubicBezTo>
                <a:cubicBezTo>
                  <a:pt x="1428955" y="644626"/>
                  <a:pt x="1428294" y="636752"/>
                  <a:pt x="1427710" y="625449"/>
                </a:cubicBezTo>
                <a:cubicBezTo>
                  <a:pt x="1427684" y="620827"/>
                  <a:pt x="1427736" y="613613"/>
                  <a:pt x="1427862" y="603809"/>
                </a:cubicBezTo>
                <a:cubicBezTo>
                  <a:pt x="1427990" y="594004"/>
                  <a:pt x="1428345" y="587400"/>
                  <a:pt x="1428929" y="583997"/>
                </a:cubicBezTo>
                <a:lnTo>
                  <a:pt x="1432587" y="646176"/>
                </a:lnTo>
                <a:cubicBezTo>
                  <a:pt x="1433704" y="643179"/>
                  <a:pt x="1434212" y="640334"/>
                  <a:pt x="1434111" y="637641"/>
                </a:cubicBezTo>
                <a:cubicBezTo>
                  <a:pt x="1434009" y="634949"/>
                  <a:pt x="1433908" y="632104"/>
                  <a:pt x="1433806" y="629107"/>
                </a:cubicBezTo>
                <a:cubicBezTo>
                  <a:pt x="1434492" y="624789"/>
                  <a:pt x="1434949" y="622147"/>
                  <a:pt x="1435178" y="621182"/>
                </a:cubicBezTo>
                <a:cubicBezTo>
                  <a:pt x="1435406" y="620217"/>
                  <a:pt x="1434949" y="617575"/>
                  <a:pt x="1433806" y="613257"/>
                </a:cubicBezTo>
                <a:cubicBezTo>
                  <a:pt x="1436092" y="610768"/>
                  <a:pt x="1437311" y="605993"/>
                  <a:pt x="1437464" y="598932"/>
                </a:cubicBezTo>
                <a:cubicBezTo>
                  <a:pt x="1437616" y="591871"/>
                  <a:pt x="1437616" y="586486"/>
                  <a:pt x="1437464" y="582777"/>
                </a:cubicBezTo>
                <a:lnTo>
                  <a:pt x="1442340" y="555955"/>
                </a:lnTo>
                <a:cubicBezTo>
                  <a:pt x="1442315" y="554939"/>
                  <a:pt x="1442366" y="554533"/>
                  <a:pt x="1442493" y="554736"/>
                </a:cubicBezTo>
                <a:cubicBezTo>
                  <a:pt x="1442620" y="554939"/>
                  <a:pt x="1442976" y="554533"/>
                  <a:pt x="1443560" y="553517"/>
                </a:cubicBezTo>
                <a:lnTo>
                  <a:pt x="1444779" y="552297"/>
                </a:lnTo>
                <a:cubicBezTo>
                  <a:pt x="1444830" y="551662"/>
                  <a:pt x="1445033" y="551104"/>
                  <a:pt x="1445388" y="550621"/>
                </a:cubicBezTo>
                <a:cubicBezTo>
                  <a:pt x="1445744" y="550138"/>
                  <a:pt x="1445947" y="549884"/>
                  <a:pt x="1445998" y="549859"/>
                </a:cubicBezTo>
                <a:lnTo>
                  <a:pt x="1445998" y="563270"/>
                </a:lnTo>
                <a:cubicBezTo>
                  <a:pt x="1446252" y="560044"/>
                  <a:pt x="1447268" y="556133"/>
                  <a:pt x="1449046" y="551535"/>
                </a:cubicBezTo>
                <a:cubicBezTo>
                  <a:pt x="1450824" y="546938"/>
                  <a:pt x="1451840" y="542722"/>
                  <a:pt x="1452094" y="538886"/>
                </a:cubicBezTo>
                <a:cubicBezTo>
                  <a:pt x="1454075" y="525907"/>
                  <a:pt x="1456818" y="512546"/>
                  <a:pt x="1460324" y="498805"/>
                </a:cubicBezTo>
                <a:cubicBezTo>
                  <a:pt x="1463829" y="485064"/>
                  <a:pt x="1467182" y="472008"/>
                  <a:pt x="1470382" y="459638"/>
                </a:cubicBezTo>
                <a:cubicBezTo>
                  <a:pt x="1473709" y="448157"/>
                  <a:pt x="1476199" y="439115"/>
                  <a:pt x="1477850" y="432511"/>
                </a:cubicBezTo>
                <a:cubicBezTo>
                  <a:pt x="1479501" y="425907"/>
                  <a:pt x="1482295" y="417474"/>
                  <a:pt x="1486232" y="407213"/>
                </a:cubicBezTo>
                <a:cubicBezTo>
                  <a:pt x="1487451" y="403885"/>
                  <a:pt x="1488670" y="399567"/>
                  <a:pt x="1489889" y="394259"/>
                </a:cubicBezTo>
                <a:cubicBezTo>
                  <a:pt x="1491108" y="388950"/>
                  <a:pt x="1492328" y="384327"/>
                  <a:pt x="1493547" y="380390"/>
                </a:cubicBezTo>
                <a:cubicBezTo>
                  <a:pt x="1494969" y="376453"/>
                  <a:pt x="1496392" y="371830"/>
                  <a:pt x="1497814" y="366522"/>
                </a:cubicBezTo>
                <a:cubicBezTo>
                  <a:pt x="1499236" y="361213"/>
                  <a:pt x="1499440" y="356895"/>
                  <a:pt x="1498424" y="353568"/>
                </a:cubicBezTo>
                <a:cubicBezTo>
                  <a:pt x="1500252" y="352679"/>
                  <a:pt x="1501776" y="350494"/>
                  <a:pt x="1502996" y="347015"/>
                </a:cubicBezTo>
                <a:cubicBezTo>
                  <a:pt x="1504215" y="343535"/>
                  <a:pt x="1505129" y="340436"/>
                  <a:pt x="1505739" y="337718"/>
                </a:cubicBezTo>
                <a:cubicBezTo>
                  <a:pt x="1505739" y="333857"/>
                  <a:pt x="1505739" y="331825"/>
                  <a:pt x="1505739" y="331622"/>
                </a:cubicBezTo>
                <a:cubicBezTo>
                  <a:pt x="1505967" y="331495"/>
                  <a:pt x="1507034" y="329616"/>
                  <a:pt x="1508939" y="325983"/>
                </a:cubicBezTo>
                <a:cubicBezTo>
                  <a:pt x="1510844" y="322351"/>
                  <a:pt x="1512216" y="317728"/>
                  <a:pt x="1513054" y="312115"/>
                </a:cubicBezTo>
                <a:cubicBezTo>
                  <a:pt x="1513689" y="309372"/>
                  <a:pt x="1513943" y="308153"/>
                  <a:pt x="1513816" y="308457"/>
                </a:cubicBezTo>
                <a:cubicBezTo>
                  <a:pt x="1513689" y="308762"/>
                  <a:pt x="1513029" y="308762"/>
                  <a:pt x="1511835" y="308457"/>
                </a:cubicBezTo>
                <a:cubicBezTo>
                  <a:pt x="1514172" y="306654"/>
                  <a:pt x="1515899" y="303860"/>
                  <a:pt x="1517016" y="300075"/>
                </a:cubicBezTo>
                <a:cubicBezTo>
                  <a:pt x="1518134" y="296291"/>
                  <a:pt x="1519252" y="291363"/>
                  <a:pt x="1520369" y="285293"/>
                </a:cubicBezTo>
                <a:cubicBezTo>
                  <a:pt x="1523544" y="276174"/>
                  <a:pt x="1527862" y="262712"/>
                  <a:pt x="1533323" y="244907"/>
                </a:cubicBezTo>
                <a:cubicBezTo>
                  <a:pt x="1538784" y="227101"/>
                  <a:pt x="1540969" y="215773"/>
                  <a:pt x="1539876" y="210921"/>
                </a:cubicBezTo>
                <a:cubicBezTo>
                  <a:pt x="1536194" y="216230"/>
                  <a:pt x="1532282" y="226644"/>
                  <a:pt x="1528142" y="242163"/>
                </a:cubicBezTo>
                <a:cubicBezTo>
                  <a:pt x="1524001" y="257683"/>
                  <a:pt x="1519785" y="268402"/>
                  <a:pt x="1515492" y="274320"/>
                </a:cubicBezTo>
                <a:cubicBezTo>
                  <a:pt x="1515670" y="269545"/>
                  <a:pt x="1516534" y="265074"/>
                  <a:pt x="1518083" y="260909"/>
                </a:cubicBezTo>
                <a:cubicBezTo>
                  <a:pt x="1519633" y="256743"/>
                  <a:pt x="1520801" y="252273"/>
                  <a:pt x="1521588" y="247497"/>
                </a:cubicBezTo>
                <a:lnTo>
                  <a:pt x="1516712" y="259689"/>
                </a:lnTo>
                <a:cubicBezTo>
                  <a:pt x="1516636" y="253873"/>
                  <a:pt x="1518617" y="244780"/>
                  <a:pt x="1522655" y="232410"/>
                </a:cubicBezTo>
                <a:cubicBezTo>
                  <a:pt x="1526694" y="220040"/>
                  <a:pt x="1529590" y="210032"/>
                  <a:pt x="1531342" y="202387"/>
                </a:cubicBezTo>
                <a:close/>
                <a:moveTo>
                  <a:pt x="666548" y="196291"/>
                </a:moveTo>
                <a:cubicBezTo>
                  <a:pt x="666396" y="199644"/>
                  <a:pt x="665482" y="203911"/>
                  <a:pt x="663805" y="209093"/>
                </a:cubicBezTo>
                <a:cubicBezTo>
                  <a:pt x="662129" y="214274"/>
                  <a:pt x="660605" y="218541"/>
                  <a:pt x="659233" y="221894"/>
                </a:cubicBezTo>
                <a:cubicBezTo>
                  <a:pt x="659284" y="221894"/>
                  <a:pt x="659487" y="221894"/>
                  <a:pt x="659843" y="221894"/>
                </a:cubicBezTo>
                <a:cubicBezTo>
                  <a:pt x="660198" y="221894"/>
                  <a:pt x="660402" y="221894"/>
                  <a:pt x="660452" y="221894"/>
                </a:cubicBezTo>
                <a:lnTo>
                  <a:pt x="662794" y="222480"/>
                </a:lnTo>
                <a:lnTo>
                  <a:pt x="661824" y="216103"/>
                </a:lnTo>
                <a:cubicBezTo>
                  <a:pt x="661849" y="213157"/>
                  <a:pt x="663018" y="212649"/>
                  <a:pt x="665329" y="214579"/>
                </a:cubicBezTo>
                <a:cubicBezTo>
                  <a:pt x="664008" y="209702"/>
                  <a:pt x="664212" y="206654"/>
                  <a:pt x="665939" y="205435"/>
                </a:cubicBezTo>
                <a:cubicBezTo>
                  <a:pt x="667666" y="204216"/>
                  <a:pt x="667869" y="201168"/>
                  <a:pt x="666548" y="196291"/>
                </a:cubicBezTo>
                <a:close/>
                <a:moveTo>
                  <a:pt x="471172" y="195072"/>
                </a:moveTo>
                <a:cubicBezTo>
                  <a:pt x="469394" y="196697"/>
                  <a:pt x="468073" y="198018"/>
                  <a:pt x="467209" y="199034"/>
                </a:cubicBezTo>
                <a:cubicBezTo>
                  <a:pt x="466346" y="200050"/>
                  <a:pt x="465634" y="201981"/>
                  <a:pt x="465076" y="204825"/>
                </a:cubicBezTo>
                <a:cubicBezTo>
                  <a:pt x="466777" y="203200"/>
                  <a:pt x="467946" y="201879"/>
                  <a:pt x="468581" y="200863"/>
                </a:cubicBezTo>
                <a:cubicBezTo>
                  <a:pt x="469216" y="199847"/>
                  <a:pt x="470079" y="197917"/>
                  <a:pt x="471172" y="195072"/>
                </a:cubicBezTo>
                <a:close/>
                <a:moveTo>
                  <a:pt x="1873214" y="191948"/>
                </a:moveTo>
                <a:cubicBezTo>
                  <a:pt x="1873366" y="191846"/>
                  <a:pt x="1873556" y="192278"/>
                  <a:pt x="1873785" y="193243"/>
                </a:cubicBezTo>
                <a:cubicBezTo>
                  <a:pt x="1874013" y="194208"/>
                  <a:pt x="1874052" y="194640"/>
                  <a:pt x="1873899" y="194538"/>
                </a:cubicBezTo>
                <a:lnTo>
                  <a:pt x="1873035" y="192938"/>
                </a:lnTo>
                <a:close/>
                <a:moveTo>
                  <a:pt x="1185089" y="191414"/>
                </a:moveTo>
                <a:cubicBezTo>
                  <a:pt x="1185648" y="197561"/>
                  <a:pt x="1186359" y="207213"/>
                  <a:pt x="1187223" y="220370"/>
                </a:cubicBezTo>
                <a:cubicBezTo>
                  <a:pt x="1188086" y="233527"/>
                  <a:pt x="1189407" y="242570"/>
                  <a:pt x="1191185" y="247497"/>
                </a:cubicBezTo>
                <a:cubicBezTo>
                  <a:pt x="1191770" y="246608"/>
                  <a:pt x="1192125" y="246253"/>
                  <a:pt x="1192252" y="246431"/>
                </a:cubicBezTo>
                <a:cubicBezTo>
                  <a:pt x="1192379" y="246608"/>
                  <a:pt x="1192430" y="245338"/>
                  <a:pt x="1192404" y="242621"/>
                </a:cubicBezTo>
                <a:cubicBezTo>
                  <a:pt x="1192354" y="241884"/>
                  <a:pt x="1192150" y="240614"/>
                  <a:pt x="1191795" y="238811"/>
                </a:cubicBezTo>
                <a:cubicBezTo>
                  <a:pt x="1191439" y="237007"/>
                  <a:pt x="1191236" y="235432"/>
                  <a:pt x="1191185" y="234086"/>
                </a:cubicBezTo>
                <a:cubicBezTo>
                  <a:pt x="1191134" y="232232"/>
                  <a:pt x="1190931" y="230149"/>
                  <a:pt x="1190576" y="227838"/>
                </a:cubicBezTo>
                <a:cubicBezTo>
                  <a:pt x="1190220" y="225526"/>
                  <a:pt x="1190017" y="223139"/>
                  <a:pt x="1189966" y="220675"/>
                </a:cubicBezTo>
                <a:cubicBezTo>
                  <a:pt x="1188747" y="210921"/>
                  <a:pt x="1187528" y="201168"/>
                  <a:pt x="1186308" y="191414"/>
                </a:cubicBezTo>
                <a:close/>
                <a:moveTo>
                  <a:pt x="1139979" y="191414"/>
                </a:moveTo>
                <a:cubicBezTo>
                  <a:pt x="1138810" y="192252"/>
                  <a:pt x="1138099" y="192405"/>
                  <a:pt x="1137845" y="191871"/>
                </a:cubicBezTo>
                <a:cubicBezTo>
                  <a:pt x="1137591" y="191338"/>
                  <a:pt x="1137490" y="192405"/>
                  <a:pt x="1137540" y="195072"/>
                </a:cubicBezTo>
                <a:cubicBezTo>
                  <a:pt x="1138175" y="198399"/>
                  <a:pt x="1138734" y="199974"/>
                  <a:pt x="1139217" y="199796"/>
                </a:cubicBezTo>
                <a:cubicBezTo>
                  <a:pt x="1139699" y="199618"/>
                  <a:pt x="1139953" y="199669"/>
                  <a:pt x="1139979" y="199949"/>
                </a:cubicBezTo>
                <a:cubicBezTo>
                  <a:pt x="1140588" y="197764"/>
                  <a:pt x="1140893" y="196342"/>
                  <a:pt x="1140893" y="195681"/>
                </a:cubicBezTo>
                <a:cubicBezTo>
                  <a:pt x="1140893" y="195021"/>
                  <a:pt x="1140588" y="193599"/>
                  <a:pt x="1139979" y="191414"/>
                </a:cubicBezTo>
                <a:close/>
                <a:moveTo>
                  <a:pt x="1175488" y="190957"/>
                </a:moveTo>
                <a:cubicBezTo>
                  <a:pt x="1176733" y="191186"/>
                  <a:pt x="1176682" y="191338"/>
                  <a:pt x="1175336" y="191414"/>
                </a:cubicBezTo>
                <a:cubicBezTo>
                  <a:pt x="1172999" y="192100"/>
                  <a:pt x="1172796" y="192557"/>
                  <a:pt x="1174726" y="192786"/>
                </a:cubicBezTo>
                <a:cubicBezTo>
                  <a:pt x="1176656" y="193014"/>
                  <a:pt x="1176453" y="192557"/>
                  <a:pt x="1174116" y="191414"/>
                </a:cubicBezTo>
                <a:lnTo>
                  <a:pt x="1175336" y="232867"/>
                </a:lnTo>
                <a:cubicBezTo>
                  <a:pt x="1175107" y="237083"/>
                  <a:pt x="1175259" y="239928"/>
                  <a:pt x="1175793" y="241401"/>
                </a:cubicBezTo>
                <a:cubicBezTo>
                  <a:pt x="1176326" y="242875"/>
                  <a:pt x="1178612" y="243281"/>
                  <a:pt x="1182651" y="242621"/>
                </a:cubicBezTo>
                <a:cubicBezTo>
                  <a:pt x="1182117" y="240055"/>
                  <a:pt x="1181660" y="237261"/>
                  <a:pt x="1181279" y="234239"/>
                </a:cubicBezTo>
                <a:cubicBezTo>
                  <a:pt x="1180898" y="231216"/>
                  <a:pt x="1180136" y="228727"/>
                  <a:pt x="1178993" y="226771"/>
                </a:cubicBezTo>
                <a:cubicBezTo>
                  <a:pt x="1177926" y="225018"/>
                  <a:pt x="1177317" y="224561"/>
                  <a:pt x="1177164" y="225399"/>
                </a:cubicBezTo>
                <a:cubicBezTo>
                  <a:pt x="1177012" y="226238"/>
                  <a:pt x="1176402" y="224256"/>
                  <a:pt x="1175336" y="219456"/>
                </a:cubicBezTo>
                <a:cubicBezTo>
                  <a:pt x="1174624" y="212953"/>
                  <a:pt x="1175132" y="208585"/>
                  <a:pt x="1176860" y="206349"/>
                </a:cubicBezTo>
                <a:cubicBezTo>
                  <a:pt x="1178587" y="204114"/>
                  <a:pt x="1178485" y="199136"/>
                  <a:pt x="1176555" y="191414"/>
                </a:cubicBezTo>
                <a:cubicBezTo>
                  <a:pt x="1174599" y="190881"/>
                  <a:pt x="1174244" y="190728"/>
                  <a:pt x="1175488" y="190957"/>
                </a:cubicBezTo>
                <a:close/>
                <a:moveTo>
                  <a:pt x="1922248" y="190043"/>
                </a:moveTo>
                <a:cubicBezTo>
                  <a:pt x="1922502" y="190525"/>
                  <a:pt x="1922299" y="191389"/>
                  <a:pt x="1921638" y="192633"/>
                </a:cubicBezTo>
                <a:cubicBezTo>
                  <a:pt x="1925067" y="193319"/>
                  <a:pt x="1927658" y="193776"/>
                  <a:pt x="1929411" y="194005"/>
                </a:cubicBezTo>
                <a:cubicBezTo>
                  <a:pt x="1931163" y="194234"/>
                  <a:pt x="1933450" y="193776"/>
                  <a:pt x="1936269" y="192633"/>
                </a:cubicBezTo>
                <a:lnTo>
                  <a:pt x="1930173" y="190195"/>
                </a:lnTo>
                <a:cubicBezTo>
                  <a:pt x="1924636" y="189611"/>
                  <a:pt x="1921994" y="189560"/>
                  <a:pt x="1922248" y="190043"/>
                </a:cubicBezTo>
                <a:close/>
                <a:moveTo>
                  <a:pt x="1899826" y="188671"/>
                </a:moveTo>
                <a:cubicBezTo>
                  <a:pt x="1898734" y="188874"/>
                  <a:pt x="1897470" y="189382"/>
                  <a:pt x="1896035" y="190195"/>
                </a:cubicBezTo>
                <a:cubicBezTo>
                  <a:pt x="1898474" y="191516"/>
                  <a:pt x="1901217" y="192532"/>
                  <a:pt x="1904265" y="193243"/>
                </a:cubicBezTo>
                <a:cubicBezTo>
                  <a:pt x="1907313" y="193954"/>
                  <a:pt x="1910666" y="193751"/>
                  <a:pt x="1914323" y="192633"/>
                </a:cubicBezTo>
                <a:cubicBezTo>
                  <a:pt x="1914374" y="191998"/>
                  <a:pt x="1914273" y="191440"/>
                  <a:pt x="1914018" y="190957"/>
                </a:cubicBezTo>
                <a:cubicBezTo>
                  <a:pt x="1913764" y="190474"/>
                  <a:pt x="1913053" y="190220"/>
                  <a:pt x="1911885" y="190195"/>
                </a:cubicBezTo>
                <a:cubicBezTo>
                  <a:pt x="1909980" y="189712"/>
                  <a:pt x="1909523" y="189763"/>
                  <a:pt x="1910513" y="190347"/>
                </a:cubicBezTo>
                <a:cubicBezTo>
                  <a:pt x="1911504" y="190932"/>
                  <a:pt x="1910742" y="191287"/>
                  <a:pt x="1908227" y="191414"/>
                </a:cubicBezTo>
                <a:cubicBezTo>
                  <a:pt x="1905967" y="190601"/>
                  <a:pt x="1904087" y="189789"/>
                  <a:pt x="1902588" y="188976"/>
                </a:cubicBezTo>
                <a:cubicBezTo>
                  <a:pt x="1901839" y="188569"/>
                  <a:pt x="1900918" y="188468"/>
                  <a:pt x="1899826" y="188671"/>
                </a:cubicBezTo>
                <a:close/>
                <a:moveTo>
                  <a:pt x="2036243" y="187757"/>
                </a:moveTo>
                <a:lnTo>
                  <a:pt x="1976502" y="188976"/>
                </a:lnTo>
                <a:cubicBezTo>
                  <a:pt x="1980541" y="190093"/>
                  <a:pt x="1988009" y="190601"/>
                  <a:pt x="1998905" y="190500"/>
                </a:cubicBezTo>
                <a:cubicBezTo>
                  <a:pt x="2009802" y="190398"/>
                  <a:pt x="2018184" y="190297"/>
                  <a:pt x="2024051" y="190195"/>
                </a:cubicBezTo>
                <a:cubicBezTo>
                  <a:pt x="2019581" y="191363"/>
                  <a:pt x="2012367" y="192075"/>
                  <a:pt x="2002410" y="192329"/>
                </a:cubicBezTo>
                <a:cubicBezTo>
                  <a:pt x="1992454" y="192583"/>
                  <a:pt x="1984630" y="192684"/>
                  <a:pt x="1978941" y="192633"/>
                </a:cubicBezTo>
                <a:cubicBezTo>
                  <a:pt x="1973785" y="191922"/>
                  <a:pt x="1971905" y="191211"/>
                  <a:pt x="1973302" y="190500"/>
                </a:cubicBezTo>
                <a:cubicBezTo>
                  <a:pt x="1974699" y="189789"/>
                  <a:pt x="1970076" y="189687"/>
                  <a:pt x="1959434" y="190195"/>
                </a:cubicBezTo>
                <a:cubicBezTo>
                  <a:pt x="1955827" y="190119"/>
                  <a:pt x="1952373" y="189966"/>
                  <a:pt x="1949070" y="189738"/>
                </a:cubicBezTo>
                <a:cubicBezTo>
                  <a:pt x="1945768" y="189509"/>
                  <a:pt x="1942314" y="189662"/>
                  <a:pt x="1938707" y="190195"/>
                </a:cubicBezTo>
                <a:cubicBezTo>
                  <a:pt x="1942187" y="192354"/>
                  <a:pt x="1945286" y="193218"/>
                  <a:pt x="1948004" y="192786"/>
                </a:cubicBezTo>
                <a:cubicBezTo>
                  <a:pt x="1950721" y="192354"/>
                  <a:pt x="1954125" y="192303"/>
                  <a:pt x="1958214" y="192633"/>
                </a:cubicBezTo>
                <a:lnTo>
                  <a:pt x="1975283" y="197510"/>
                </a:lnTo>
                <a:lnTo>
                  <a:pt x="1917981" y="198729"/>
                </a:lnTo>
                <a:cubicBezTo>
                  <a:pt x="1919352" y="198729"/>
                  <a:pt x="1921181" y="198729"/>
                  <a:pt x="1923467" y="198729"/>
                </a:cubicBezTo>
                <a:cubicBezTo>
                  <a:pt x="1925753" y="198729"/>
                  <a:pt x="1927582" y="198729"/>
                  <a:pt x="1928954" y="198729"/>
                </a:cubicBezTo>
                <a:cubicBezTo>
                  <a:pt x="1937310" y="198247"/>
                  <a:pt x="1941628" y="198298"/>
                  <a:pt x="1941908" y="198882"/>
                </a:cubicBezTo>
                <a:cubicBezTo>
                  <a:pt x="1942187" y="199466"/>
                  <a:pt x="1943152" y="199822"/>
                  <a:pt x="1944803" y="199949"/>
                </a:cubicBezTo>
                <a:cubicBezTo>
                  <a:pt x="1951433" y="200101"/>
                  <a:pt x="1959815" y="200101"/>
                  <a:pt x="1969949" y="199949"/>
                </a:cubicBezTo>
                <a:cubicBezTo>
                  <a:pt x="1980084" y="199796"/>
                  <a:pt x="1988771" y="198577"/>
                  <a:pt x="1996010" y="196291"/>
                </a:cubicBezTo>
                <a:cubicBezTo>
                  <a:pt x="1999388" y="195834"/>
                  <a:pt x="2001775" y="195834"/>
                  <a:pt x="2003172" y="196291"/>
                </a:cubicBezTo>
                <a:cubicBezTo>
                  <a:pt x="2004570" y="196748"/>
                  <a:pt x="2006652" y="196748"/>
                  <a:pt x="2009421" y="196291"/>
                </a:cubicBezTo>
                <a:cubicBezTo>
                  <a:pt x="2010869" y="196266"/>
                  <a:pt x="2013155" y="196012"/>
                  <a:pt x="2016279" y="195529"/>
                </a:cubicBezTo>
                <a:cubicBezTo>
                  <a:pt x="2019403" y="195046"/>
                  <a:pt x="2021994" y="194488"/>
                  <a:pt x="2024051" y="193853"/>
                </a:cubicBezTo>
                <a:cubicBezTo>
                  <a:pt x="2028064" y="192760"/>
                  <a:pt x="2029792" y="191897"/>
                  <a:pt x="2029233" y="191262"/>
                </a:cubicBezTo>
                <a:cubicBezTo>
                  <a:pt x="2028674" y="190627"/>
                  <a:pt x="2031011" y="189458"/>
                  <a:pt x="2036243" y="187757"/>
                </a:cubicBezTo>
                <a:close/>
                <a:moveTo>
                  <a:pt x="1837514" y="187757"/>
                </a:moveTo>
                <a:cubicBezTo>
                  <a:pt x="1841425" y="189052"/>
                  <a:pt x="1844575" y="190119"/>
                  <a:pt x="1846962" y="190957"/>
                </a:cubicBezTo>
                <a:cubicBezTo>
                  <a:pt x="1849350" y="191795"/>
                  <a:pt x="1853109" y="191948"/>
                  <a:pt x="1858240" y="191414"/>
                </a:cubicBezTo>
                <a:cubicBezTo>
                  <a:pt x="1856005" y="190728"/>
                  <a:pt x="1852550" y="189966"/>
                  <a:pt x="1847877" y="189128"/>
                </a:cubicBezTo>
                <a:cubicBezTo>
                  <a:pt x="1843203" y="188290"/>
                  <a:pt x="1839749" y="187833"/>
                  <a:pt x="1837514" y="187757"/>
                </a:cubicBezTo>
                <a:close/>
                <a:moveTo>
                  <a:pt x="671425" y="187757"/>
                </a:moveTo>
                <a:cubicBezTo>
                  <a:pt x="670866" y="188290"/>
                  <a:pt x="670460" y="188747"/>
                  <a:pt x="670206" y="189128"/>
                </a:cubicBezTo>
                <a:cubicBezTo>
                  <a:pt x="669952" y="189509"/>
                  <a:pt x="669546" y="190271"/>
                  <a:pt x="668987" y="191414"/>
                </a:cubicBezTo>
                <a:cubicBezTo>
                  <a:pt x="668453" y="192481"/>
                  <a:pt x="668301" y="193091"/>
                  <a:pt x="668530" y="193243"/>
                </a:cubicBezTo>
                <a:cubicBezTo>
                  <a:pt x="668758" y="193395"/>
                  <a:pt x="668911" y="194005"/>
                  <a:pt x="668987" y="195072"/>
                </a:cubicBezTo>
                <a:close/>
                <a:moveTo>
                  <a:pt x="1865555" y="186537"/>
                </a:moveTo>
                <a:cubicBezTo>
                  <a:pt x="1866394" y="188163"/>
                  <a:pt x="1866851" y="189179"/>
                  <a:pt x="1866927" y="189585"/>
                </a:cubicBezTo>
                <a:cubicBezTo>
                  <a:pt x="1867003" y="189992"/>
                  <a:pt x="1868984" y="191008"/>
                  <a:pt x="1872870" y="192633"/>
                </a:cubicBezTo>
                <a:lnTo>
                  <a:pt x="1873035" y="192938"/>
                </a:lnTo>
                <a:lnTo>
                  <a:pt x="1872870" y="193853"/>
                </a:lnTo>
                <a:lnTo>
                  <a:pt x="1872670" y="194767"/>
                </a:lnTo>
                <a:lnTo>
                  <a:pt x="1872870" y="195072"/>
                </a:lnTo>
                <a:lnTo>
                  <a:pt x="1886282" y="196291"/>
                </a:lnTo>
                <a:cubicBezTo>
                  <a:pt x="1887450" y="196266"/>
                  <a:pt x="1888161" y="195707"/>
                  <a:pt x="1888415" y="194615"/>
                </a:cubicBezTo>
                <a:cubicBezTo>
                  <a:pt x="1888669" y="193522"/>
                  <a:pt x="1888771" y="192049"/>
                  <a:pt x="1888720" y="190195"/>
                </a:cubicBezTo>
                <a:cubicBezTo>
                  <a:pt x="1885164" y="188976"/>
                  <a:pt x="1881608" y="188061"/>
                  <a:pt x="1878052" y="187452"/>
                </a:cubicBezTo>
                <a:cubicBezTo>
                  <a:pt x="1874496" y="186842"/>
                  <a:pt x="1870330" y="186537"/>
                  <a:pt x="1865555" y="186537"/>
                </a:cubicBezTo>
                <a:close/>
                <a:moveTo>
                  <a:pt x="2049654" y="185623"/>
                </a:moveTo>
                <a:cubicBezTo>
                  <a:pt x="2047013" y="185623"/>
                  <a:pt x="2044981" y="185928"/>
                  <a:pt x="2043558" y="186537"/>
                </a:cubicBezTo>
                <a:lnTo>
                  <a:pt x="2055750" y="186537"/>
                </a:lnTo>
                <a:cubicBezTo>
                  <a:pt x="2054328" y="185928"/>
                  <a:pt x="2052296" y="185623"/>
                  <a:pt x="2049654" y="185623"/>
                </a:cubicBezTo>
                <a:close/>
                <a:moveTo>
                  <a:pt x="462637" y="185318"/>
                </a:moveTo>
                <a:cubicBezTo>
                  <a:pt x="458827" y="185750"/>
                  <a:pt x="456998" y="186410"/>
                  <a:pt x="457151" y="187299"/>
                </a:cubicBezTo>
                <a:cubicBezTo>
                  <a:pt x="457303" y="188188"/>
                  <a:pt x="456694" y="190373"/>
                  <a:pt x="455322" y="193853"/>
                </a:cubicBezTo>
                <a:cubicBezTo>
                  <a:pt x="454128" y="196037"/>
                  <a:pt x="452858" y="197764"/>
                  <a:pt x="451512" y="199034"/>
                </a:cubicBezTo>
                <a:cubicBezTo>
                  <a:pt x="450166" y="200304"/>
                  <a:pt x="448591" y="202641"/>
                  <a:pt x="446788" y="206045"/>
                </a:cubicBezTo>
                <a:cubicBezTo>
                  <a:pt x="452731" y="201777"/>
                  <a:pt x="455779" y="198729"/>
                  <a:pt x="455932" y="196901"/>
                </a:cubicBezTo>
                <a:cubicBezTo>
                  <a:pt x="456084" y="195072"/>
                  <a:pt x="457913" y="194462"/>
                  <a:pt x="461418" y="195072"/>
                </a:cubicBezTo>
                <a:cubicBezTo>
                  <a:pt x="460250" y="192456"/>
                  <a:pt x="459843" y="190982"/>
                  <a:pt x="460199" y="190652"/>
                </a:cubicBezTo>
                <a:cubicBezTo>
                  <a:pt x="460554" y="190322"/>
                  <a:pt x="461367" y="188544"/>
                  <a:pt x="462637" y="185318"/>
                </a:cubicBezTo>
                <a:close/>
                <a:moveTo>
                  <a:pt x="348032" y="185318"/>
                </a:moveTo>
                <a:cubicBezTo>
                  <a:pt x="341251" y="186283"/>
                  <a:pt x="334088" y="188620"/>
                  <a:pt x="326544" y="192329"/>
                </a:cubicBezTo>
                <a:cubicBezTo>
                  <a:pt x="319000" y="196037"/>
                  <a:pt x="311533" y="198983"/>
                  <a:pt x="304141" y="201168"/>
                </a:cubicBezTo>
                <a:cubicBezTo>
                  <a:pt x="300560" y="202387"/>
                  <a:pt x="297359" y="203911"/>
                  <a:pt x="294540" y="205740"/>
                </a:cubicBezTo>
                <a:cubicBezTo>
                  <a:pt x="291721" y="207569"/>
                  <a:pt x="288825" y="209702"/>
                  <a:pt x="285853" y="212141"/>
                </a:cubicBezTo>
                <a:cubicBezTo>
                  <a:pt x="282881" y="213969"/>
                  <a:pt x="279986" y="215798"/>
                  <a:pt x="277166" y="217627"/>
                </a:cubicBezTo>
                <a:cubicBezTo>
                  <a:pt x="274347" y="219456"/>
                  <a:pt x="271147" y="221285"/>
                  <a:pt x="267565" y="223113"/>
                </a:cubicBezTo>
                <a:cubicBezTo>
                  <a:pt x="262765" y="225552"/>
                  <a:pt x="258345" y="228295"/>
                  <a:pt x="254306" y="231343"/>
                </a:cubicBezTo>
                <a:cubicBezTo>
                  <a:pt x="250268" y="234391"/>
                  <a:pt x="246153" y="237744"/>
                  <a:pt x="241962" y="241401"/>
                </a:cubicBezTo>
                <a:cubicBezTo>
                  <a:pt x="233707" y="248666"/>
                  <a:pt x="227357" y="254863"/>
                  <a:pt x="222912" y="259994"/>
                </a:cubicBezTo>
                <a:cubicBezTo>
                  <a:pt x="218467" y="265125"/>
                  <a:pt x="214251" y="273151"/>
                  <a:pt x="210263" y="284073"/>
                </a:cubicBezTo>
                <a:lnTo>
                  <a:pt x="212701" y="281635"/>
                </a:lnTo>
                <a:cubicBezTo>
                  <a:pt x="216841" y="276682"/>
                  <a:pt x="220753" y="271653"/>
                  <a:pt x="224436" y="266547"/>
                </a:cubicBezTo>
                <a:cubicBezTo>
                  <a:pt x="228119" y="261442"/>
                  <a:pt x="232335" y="256718"/>
                  <a:pt x="237085" y="252374"/>
                </a:cubicBezTo>
                <a:cubicBezTo>
                  <a:pt x="243334" y="246202"/>
                  <a:pt x="248515" y="241173"/>
                  <a:pt x="252630" y="237287"/>
                </a:cubicBezTo>
                <a:cubicBezTo>
                  <a:pt x="256745" y="233400"/>
                  <a:pt x="262536" y="231114"/>
                  <a:pt x="270004" y="230429"/>
                </a:cubicBezTo>
                <a:lnTo>
                  <a:pt x="269738" y="231437"/>
                </a:lnTo>
                <a:lnTo>
                  <a:pt x="271223" y="229209"/>
                </a:lnTo>
                <a:cubicBezTo>
                  <a:pt x="271731" y="227990"/>
                  <a:pt x="272544" y="226771"/>
                  <a:pt x="273661" y="225552"/>
                </a:cubicBezTo>
                <a:cubicBezTo>
                  <a:pt x="286285" y="215874"/>
                  <a:pt x="300357" y="207797"/>
                  <a:pt x="315876" y="201320"/>
                </a:cubicBezTo>
                <a:cubicBezTo>
                  <a:pt x="331395" y="194843"/>
                  <a:pt x="342114" y="189509"/>
                  <a:pt x="348032" y="185318"/>
                </a:cubicBezTo>
                <a:close/>
                <a:moveTo>
                  <a:pt x="1829284" y="184556"/>
                </a:moveTo>
                <a:cubicBezTo>
                  <a:pt x="1828624" y="184429"/>
                  <a:pt x="1826896" y="184683"/>
                  <a:pt x="1824102" y="185318"/>
                </a:cubicBezTo>
                <a:lnTo>
                  <a:pt x="1832637" y="186537"/>
                </a:lnTo>
                <a:cubicBezTo>
                  <a:pt x="1831062" y="185344"/>
                  <a:pt x="1829944" y="184683"/>
                  <a:pt x="1829284" y="184556"/>
                </a:cubicBezTo>
                <a:close/>
                <a:moveTo>
                  <a:pt x="1202158" y="184099"/>
                </a:moveTo>
                <a:lnTo>
                  <a:pt x="1203377" y="199949"/>
                </a:lnTo>
                <a:cubicBezTo>
                  <a:pt x="1203961" y="199898"/>
                  <a:pt x="1204317" y="199695"/>
                  <a:pt x="1204444" y="199339"/>
                </a:cubicBezTo>
                <a:cubicBezTo>
                  <a:pt x="1204571" y="198983"/>
                  <a:pt x="1204622" y="198780"/>
                  <a:pt x="1204596" y="198729"/>
                </a:cubicBezTo>
                <a:cubicBezTo>
                  <a:pt x="1204876" y="198577"/>
                  <a:pt x="1205231" y="197053"/>
                  <a:pt x="1205663" y="194157"/>
                </a:cubicBezTo>
                <a:cubicBezTo>
                  <a:pt x="1206095" y="191262"/>
                  <a:pt x="1204927" y="187909"/>
                  <a:pt x="1202158" y="184099"/>
                </a:cubicBezTo>
                <a:close/>
                <a:moveTo>
                  <a:pt x="1835075" y="181661"/>
                </a:moveTo>
                <a:cubicBezTo>
                  <a:pt x="1837412" y="183388"/>
                  <a:pt x="1839749" y="184505"/>
                  <a:pt x="1842086" y="185013"/>
                </a:cubicBezTo>
                <a:cubicBezTo>
                  <a:pt x="1844422" y="185521"/>
                  <a:pt x="1847369" y="186029"/>
                  <a:pt x="1850925" y="186537"/>
                </a:cubicBezTo>
                <a:lnTo>
                  <a:pt x="1842390" y="182880"/>
                </a:lnTo>
                <a:cubicBezTo>
                  <a:pt x="1840714" y="182296"/>
                  <a:pt x="1839495" y="181940"/>
                  <a:pt x="1838733" y="181813"/>
                </a:cubicBezTo>
                <a:cubicBezTo>
                  <a:pt x="1837971" y="181686"/>
                  <a:pt x="1836752" y="181635"/>
                  <a:pt x="1835075" y="181661"/>
                </a:cubicBezTo>
                <a:close/>
                <a:moveTo>
                  <a:pt x="483364" y="179222"/>
                </a:moveTo>
                <a:lnTo>
                  <a:pt x="477268" y="184099"/>
                </a:lnTo>
                <a:lnTo>
                  <a:pt x="478487" y="186537"/>
                </a:lnTo>
                <a:close/>
                <a:moveTo>
                  <a:pt x="473458" y="177698"/>
                </a:moveTo>
                <a:cubicBezTo>
                  <a:pt x="472873" y="178511"/>
                  <a:pt x="472518" y="179019"/>
                  <a:pt x="472391" y="179222"/>
                </a:cubicBezTo>
                <a:cubicBezTo>
                  <a:pt x="471756" y="180899"/>
                  <a:pt x="471502" y="181508"/>
                  <a:pt x="471629" y="181051"/>
                </a:cubicBezTo>
                <a:cubicBezTo>
                  <a:pt x="471756" y="180594"/>
                  <a:pt x="472416" y="179984"/>
                  <a:pt x="473610" y="179222"/>
                </a:cubicBezTo>
                <a:cubicBezTo>
                  <a:pt x="473610" y="179425"/>
                  <a:pt x="473610" y="179019"/>
                  <a:pt x="473610" y="178003"/>
                </a:cubicBezTo>
                <a:cubicBezTo>
                  <a:pt x="474093" y="176987"/>
                  <a:pt x="474042" y="176885"/>
                  <a:pt x="473458" y="177698"/>
                </a:cubicBezTo>
                <a:close/>
                <a:moveTo>
                  <a:pt x="291949" y="176784"/>
                </a:moveTo>
                <a:lnTo>
                  <a:pt x="276100" y="186537"/>
                </a:lnTo>
                <a:cubicBezTo>
                  <a:pt x="276989" y="184074"/>
                  <a:pt x="279173" y="181991"/>
                  <a:pt x="282653" y="180289"/>
                </a:cubicBezTo>
                <a:cubicBezTo>
                  <a:pt x="286133" y="178587"/>
                  <a:pt x="289231" y="177419"/>
                  <a:pt x="291949" y="176784"/>
                </a:cubicBezTo>
                <a:close/>
                <a:moveTo>
                  <a:pt x="1197281" y="175565"/>
                </a:moveTo>
                <a:cubicBezTo>
                  <a:pt x="1196621" y="175869"/>
                  <a:pt x="1196113" y="176174"/>
                  <a:pt x="1195757" y="176479"/>
                </a:cubicBezTo>
                <a:cubicBezTo>
                  <a:pt x="1195402" y="176784"/>
                  <a:pt x="1195503" y="178917"/>
                  <a:pt x="1196062" y="182880"/>
                </a:cubicBezTo>
                <a:cubicBezTo>
                  <a:pt x="1196773" y="191414"/>
                  <a:pt x="1198094" y="204216"/>
                  <a:pt x="1200024" y="221285"/>
                </a:cubicBezTo>
                <a:cubicBezTo>
                  <a:pt x="1201955" y="238353"/>
                  <a:pt x="1203885" y="248717"/>
                  <a:pt x="1205816" y="252374"/>
                </a:cubicBezTo>
                <a:close/>
                <a:moveTo>
                  <a:pt x="2102080" y="173126"/>
                </a:moveTo>
                <a:cubicBezTo>
                  <a:pt x="2103121" y="174320"/>
                  <a:pt x="2103782" y="174980"/>
                  <a:pt x="2104061" y="175107"/>
                </a:cubicBezTo>
                <a:cubicBezTo>
                  <a:pt x="2104341" y="175234"/>
                  <a:pt x="2105306" y="174980"/>
                  <a:pt x="2106957" y="174345"/>
                </a:cubicBezTo>
                <a:close/>
                <a:moveTo>
                  <a:pt x="318772" y="170688"/>
                </a:moveTo>
                <a:lnTo>
                  <a:pt x="285853" y="185318"/>
                </a:lnTo>
                <a:cubicBezTo>
                  <a:pt x="288977" y="182651"/>
                  <a:pt x="294311" y="179756"/>
                  <a:pt x="301855" y="176631"/>
                </a:cubicBezTo>
                <a:cubicBezTo>
                  <a:pt x="309399" y="173507"/>
                  <a:pt x="315038" y="171526"/>
                  <a:pt x="318772" y="170688"/>
                </a:cubicBezTo>
                <a:close/>
                <a:moveTo>
                  <a:pt x="394362" y="169469"/>
                </a:moveTo>
                <a:cubicBezTo>
                  <a:pt x="390654" y="170104"/>
                  <a:pt x="386793" y="170967"/>
                  <a:pt x="382780" y="172059"/>
                </a:cubicBezTo>
                <a:cubicBezTo>
                  <a:pt x="378766" y="173152"/>
                  <a:pt x="374906" y="174320"/>
                  <a:pt x="371197" y="175565"/>
                </a:cubicBezTo>
                <a:lnTo>
                  <a:pt x="346813" y="185318"/>
                </a:lnTo>
                <a:lnTo>
                  <a:pt x="371197" y="178003"/>
                </a:lnTo>
                <a:cubicBezTo>
                  <a:pt x="373534" y="176860"/>
                  <a:pt x="375566" y="176098"/>
                  <a:pt x="377293" y="175717"/>
                </a:cubicBezTo>
                <a:cubicBezTo>
                  <a:pt x="379020" y="175336"/>
                  <a:pt x="381052" y="174879"/>
                  <a:pt x="383389" y="174345"/>
                </a:cubicBezTo>
                <a:close/>
                <a:moveTo>
                  <a:pt x="316638" y="168707"/>
                </a:moveTo>
                <a:cubicBezTo>
                  <a:pt x="315927" y="168122"/>
                  <a:pt x="313387" y="168376"/>
                  <a:pt x="309018" y="169469"/>
                </a:cubicBezTo>
                <a:cubicBezTo>
                  <a:pt x="302897" y="170383"/>
                  <a:pt x="300814" y="170688"/>
                  <a:pt x="302770" y="170383"/>
                </a:cubicBezTo>
                <a:cubicBezTo>
                  <a:pt x="304725" y="170078"/>
                  <a:pt x="303557" y="170993"/>
                  <a:pt x="299264" y="173126"/>
                </a:cubicBezTo>
                <a:cubicBezTo>
                  <a:pt x="296496" y="174295"/>
                  <a:pt x="294413" y="174701"/>
                  <a:pt x="293016" y="174345"/>
                </a:cubicBezTo>
                <a:cubicBezTo>
                  <a:pt x="291619" y="173990"/>
                  <a:pt x="285574" y="176835"/>
                  <a:pt x="274880" y="182880"/>
                </a:cubicBezTo>
                <a:lnTo>
                  <a:pt x="261469" y="191414"/>
                </a:lnTo>
                <a:cubicBezTo>
                  <a:pt x="257812" y="192913"/>
                  <a:pt x="256288" y="193573"/>
                  <a:pt x="256897" y="193395"/>
                </a:cubicBezTo>
                <a:cubicBezTo>
                  <a:pt x="257507" y="193218"/>
                  <a:pt x="256592" y="194183"/>
                  <a:pt x="254154" y="196291"/>
                </a:cubicBezTo>
                <a:cubicBezTo>
                  <a:pt x="250344" y="199136"/>
                  <a:pt x="246382" y="201676"/>
                  <a:pt x="242267" y="203911"/>
                </a:cubicBezTo>
                <a:cubicBezTo>
                  <a:pt x="238152" y="206146"/>
                  <a:pt x="234799" y="209296"/>
                  <a:pt x="232208" y="213360"/>
                </a:cubicBezTo>
                <a:cubicBezTo>
                  <a:pt x="234266" y="212344"/>
                  <a:pt x="235028" y="211937"/>
                  <a:pt x="234494" y="212141"/>
                </a:cubicBezTo>
                <a:cubicBezTo>
                  <a:pt x="233961" y="212344"/>
                  <a:pt x="234418" y="211937"/>
                  <a:pt x="235866" y="210921"/>
                </a:cubicBezTo>
                <a:cubicBezTo>
                  <a:pt x="236857" y="209905"/>
                  <a:pt x="237314" y="209499"/>
                  <a:pt x="237238" y="209702"/>
                </a:cubicBezTo>
                <a:cubicBezTo>
                  <a:pt x="237161" y="209905"/>
                  <a:pt x="237923" y="209499"/>
                  <a:pt x="239524" y="208483"/>
                </a:cubicBezTo>
                <a:cubicBezTo>
                  <a:pt x="241048" y="207340"/>
                  <a:pt x="241962" y="206578"/>
                  <a:pt x="242267" y="206197"/>
                </a:cubicBezTo>
                <a:cubicBezTo>
                  <a:pt x="242572" y="205816"/>
                  <a:pt x="244096" y="205359"/>
                  <a:pt x="246839" y="204825"/>
                </a:cubicBezTo>
                <a:cubicBezTo>
                  <a:pt x="245721" y="208153"/>
                  <a:pt x="244909" y="210032"/>
                  <a:pt x="244400" y="210464"/>
                </a:cubicBezTo>
                <a:cubicBezTo>
                  <a:pt x="243892" y="210896"/>
                  <a:pt x="243080" y="211861"/>
                  <a:pt x="241962" y="213360"/>
                </a:cubicBezTo>
                <a:cubicBezTo>
                  <a:pt x="243842" y="213233"/>
                  <a:pt x="245874" y="212268"/>
                  <a:pt x="248058" y="210464"/>
                </a:cubicBezTo>
                <a:cubicBezTo>
                  <a:pt x="250242" y="208661"/>
                  <a:pt x="252274" y="206781"/>
                  <a:pt x="254154" y="204825"/>
                </a:cubicBezTo>
                <a:cubicBezTo>
                  <a:pt x="253163" y="204292"/>
                  <a:pt x="252706" y="204140"/>
                  <a:pt x="252782" y="204368"/>
                </a:cubicBezTo>
                <a:cubicBezTo>
                  <a:pt x="252859" y="204597"/>
                  <a:pt x="252097" y="204749"/>
                  <a:pt x="250496" y="204825"/>
                </a:cubicBezTo>
                <a:lnTo>
                  <a:pt x="245620" y="202387"/>
                </a:lnTo>
                <a:cubicBezTo>
                  <a:pt x="250547" y="200203"/>
                  <a:pt x="255627" y="197256"/>
                  <a:pt x="260860" y="193548"/>
                </a:cubicBezTo>
                <a:cubicBezTo>
                  <a:pt x="266092" y="189839"/>
                  <a:pt x="271172" y="187503"/>
                  <a:pt x="276100" y="186537"/>
                </a:cubicBezTo>
                <a:cubicBezTo>
                  <a:pt x="270410" y="194538"/>
                  <a:pt x="266549" y="198348"/>
                  <a:pt x="264517" y="197967"/>
                </a:cubicBezTo>
                <a:cubicBezTo>
                  <a:pt x="262485" y="197586"/>
                  <a:pt x="259844" y="199872"/>
                  <a:pt x="256592" y="204825"/>
                </a:cubicBezTo>
                <a:cubicBezTo>
                  <a:pt x="258980" y="203632"/>
                  <a:pt x="261215" y="202362"/>
                  <a:pt x="263298" y="201015"/>
                </a:cubicBezTo>
                <a:cubicBezTo>
                  <a:pt x="265381" y="199669"/>
                  <a:pt x="267616" y="198094"/>
                  <a:pt x="270004" y="196291"/>
                </a:cubicBezTo>
                <a:cubicBezTo>
                  <a:pt x="276608" y="192608"/>
                  <a:pt x="279859" y="190830"/>
                  <a:pt x="279757" y="190957"/>
                </a:cubicBezTo>
                <a:cubicBezTo>
                  <a:pt x="279656" y="191084"/>
                  <a:pt x="280468" y="189611"/>
                  <a:pt x="282196" y="186537"/>
                </a:cubicBezTo>
                <a:lnTo>
                  <a:pt x="285853" y="187757"/>
                </a:lnTo>
                <a:cubicBezTo>
                  <a:pt x="285853" y="188773"/>
                  <a:pt x="285853" y="189179"/>
                  <a:pt x="285853" y="188976"/>
                </a:cubicBezTo>
                <a:cubicBezTo>
                  <a:pt x="291949" y="185471"/>
                  <a:pt x="298045" y="182423"/>
                  <a:pt x="304141" y="179832"/>
                </a:cubicBezTo>
                <a:cubicBezTo>
                  <a:pt x="310237" y="177241"/>
                  <a:pt x="316333" y="174193"/>
                  <a:pt x="322429" y="170688"/>
                </a:cubicBezTo>
                <a:cubicBezTo>
                  <a:pt x="319280" y="169951"/>
                  <a:pt x="317349" y="169291"/>
                  <a:pt x="316638" y="168707"/>
                </a:cubicBezTo>
                <a:close/>
                <a:moveTo>
                  <a:pt x="490679" y="168249"/>
                </a:moveTo>
                <a:cubicBezTo>
                  <a:pt x="489028" y="169164"/>
                  <a:pt x="488063" y="169773"/>
                  <a:pt x="487783" y="170078"/>
                </a:cubicBezTo>
                <a:cubicBezTo>
                  <a:pt x="487504" y="170383"/>
                  <a:pt x="486843" y="172212"/>
                  <a:pt x="485802" y="175565"/>
                </a:cubicBezTo>
                <a:close/>
                <a:moveTo>
                  <a:pt x="252935" y="165811"/>
                </a:moveTo>
                <a:cubicBezTo>
                  <a:pt x="245975" y="168046"/>
                  <a:pt x="238863" y="171805"/>
                  <a:pt x="231599" y="177089"/>
                </a:cubicBezTo>
                <a:cubicBezTo>
                  <a:pt x="224334" y="182372"/>
                  <a:pt x="218442" y="186741"/>
                  <a:pt x="213920" y="190195"/>
                </a:cubicBezTo>
                <a:cubicBezTo>
                  <a:pt x="215546" y="191287"/>
                  <a:pt x="216867" y="191236"/>
                  <a:pt x="217883" y="190043"/>
                </a:cubicBezTo>
                <a:cubicBezTo>
                  <a:pt x="218899" y="188849"/>
                  <a:pt x="220829" y="187274"/>
                  <a:pt x="223674" y="185318"/>
                </a:cubicBezTo>
                <a:cubicBezTo>
                  <a:pt x="228322" y="182143"/>
                  <a:pt x="233656" y="178740"/>
                  <a:pt x="239676" y="175107"/>
                </a:cubicBezTo>
                <a:cubicBezTo>
                  <a:pt x="245696" y="171475"/>
                  <a:pt x="250115" y="168376"/>
                  <a:pt x="252935" y="165811"/>
                </a:cubicBezTo>
                <a:close/>
                <a:moveTo>
                  <a:pt x="338279" y="164592"/>
                </a:moveTo>
                <a:lnTo>
                  <a:pt x="327306" y="168249"/>
                </a:lnTo>
                <a:cubicBezTo>
                  <a:pt x="330278" y="168249"/>
                  <a:pt x="332564" y="167945"/>
                  <a:pt x="334164" y="167335"/>
                </a:cubicBezTo>
                <a:cubicBezTo>
                  <a:pt x="335764" y="166725"/>
                  <a:pt x="337136" y="165811"/>
                  <a:pt x="338279" y="164592"/>
                </a:cubicBezTo>
                <a:close/>
                <a:moveTo>
                  <a:pt x="377293" y="163373"/>
                </a:moveTo>
                <a:lnTo>
                  <a:pt x="374855" y="164592"/>
                </a:lnTo>
                <a:cubicBezTo>
                  <a:pt x="375795" y="165455"/>
                  <a:pt x="376963" y="165252"/>
                  <a:pt x="378360" y="163982"/>
                </a:cubicBezTo>
                <a:cubicBezTo>
                  <a:pt x="379757" y="162712"/>
                  <a:pt x="379401" y="162509"/>
                  <a:pt x="377293" y="163373"/>
                </a:cubicBezTo>
                <a:close/>
                <a:moveTo>
                  <a:pt x="1981379" y="162153"/>
                </a:moveTo>
                <a:cubicBezTo>
                  <a:pt x="1982497" y="163677"/>
                  <a:pt x="1983005" y="163982"/>
                  <a:pt x="1982903" y="163068"/>
                </a:cubicBezTo>
                <a:cubicBezTo>
                  <a:pt x="1982802" y="162153"/>
                  <a:pt x="1982700" y="161849"/>
                  <a:pt x="1982598" y="162153"/>
                </a:cubicBezTo>
                <a:close/>
                <a:moveTo>
                  <a:pt x="1799718" y="160934"/>
                </a:moveTo>
                <a:lnTo>
                  <a:pt x="1797280" y="162153"/>
                </a:lnTo>
                <a:lnTo>
                  <a:pt x="1799718" y="164592"/>
                </a:lnTo>
                <a:cubicBezTo>
                  <a:pt x="1800201" y="165074"/>
                  <a:pt x="1800455" y="165328"/>
                  <a:pt x="1800480" y="165354"/>
                </a:cubicBezTo>
                <a:cubicBezTo>
                  <a:pt x="1800506" y="165379"/>
                  <a:pt x="1801065" y="165938"/>
                  <a:pt x="1802157" y="167030"/>
                </a:cubicBezTo>
                <a:cubicBezTo>
                  <a:pt x="1802665" y="167589"/>
                  <a:pt x="1803173" y="167995"/>
                  <a:pt x="1803681" y="168249"/>
                </a:cubicBezTo>
                <a:cubicBezTo>
                  <a:pt x="1804189" y="168503"/>
                  <a:pt x="1805306" y="168910"/>
                  <a:pt x="1807034" y="169469"/>
                </a:cubicBezTo>
                <a:cubicBezTo>
                  <a:pt x="1809472" y="171704"/>
                  <a:pt x="1813130" y="173329"/>
                  <a:pt x="1818006" y="174345"/>
                </a:cubicBezTo>
                <a:cubicBezTo>
                  <a:pt x="1815416" y="170891"/>
                  <a:pt x="1812368" y="168351"/>
                  <a:pt x="1808862" y="166725"/>
                </a:cubicBezTo>
                <a:cubicBezTo>
                  <a:pt x="1805357" y="165100"/>
                  <a:pt x="1802309" y="163169"/>
                  <a:pt x="1799718" y="160934"/>
                </a:cubicBezTo>
                <a:close/>
                <a:moveTo>
                  <a:pt x="349556" y="160477"/>
                </a:moveTo>
                <a:cubicBezTo>
                  <a:pt x="348388" y="160248"/>
                  <a:pt x="348286" y="160401"/>
                  <a:pt x="349252" y="160934"/>
                </a:cubicBezTo>
                <a:lnTo>
                  <a:pt x="351690" y="160934"/>
                </a:lnTo>
                <a:cubicBezTo>
                  <a:pt x="351436" y="160858"/>
                  <a:pt x="350725" y="160706"/>
                  <a:pt x="349556" y="160477"/>
                </a:cubicBezTo>
                <a:close/>
                <a:moveTo>
                  <a:pt x="1782650" y="159715"/>
                </a:moveTo>
                <a:cubicBezTo>
                  <a:pt x="1783767" y="162026"/>
                  <a:pt x="1784885" y="163804"/>
                  <a:pt x="1786002" y="165049"/>
                </a:cubicBezTo>
                <a:cubicBezTo>
                  <a:pt x="1787120" y="166294"/>
                  <a:pt x="1788847" y="167767"/>
                  <a:pt x="1791184" y="169469"/>
                </a:cubicBezTo>
                <a:cubicBezTo>
                  <a:pt x="1787730" y="165608"/>
                  <a:pt x="1784885" y="162357"/>
                  <a:pt x="1782650" y="159715"/>
                </a:cubicBezTo>
                <a:close/>
                <a:moveTo>
                  <a:pt x="1544753" y="158496"/>
                </a:moveTo>
                <a:cubicBezTo>
                  <a:pt x="1543560" y="159410"/>
                  <a:pt x="1542899" y="159715"/>
                  <a:pt x="1542772" y="159410"/>
                </a:cubicBezTo>
                <a:cubicBezTo>
                  <a:pt x="1542645" y="159105"/>
                  <a:pt x="1542899" y="160020"/>
                  <a:pt x="1543534" y="162153"/>
                </a:cubicBezTo>
                <a:close/>
                <a:moveTo>
                  <a:pt x="2027709" y="157277"/>
                </a:moveTo>
                <a:cubicBezTo>
                  <a:pt x="2028725" y="156794"/>
                  <a:pt x="2028826" y="156845"/>
                  <a:pt x="2028014" y="157429"/>
                </a:cubicBezTo>
                <a:cubicBezTo>
                  <a:pt x="2027201" y="158013"/>
                  <a:pt x="2026693" y="158369"/>
                  <a:pt x="2026490" y="158496"/>
                </a:cubicBezTo>
                <a:cubicBezTo>
                  <a:pt x="2025474" y="157912"/>
                  <a:pt x="2025372" y="157556"/>
                  <a:pt x="2026185" y="157429"/>
                </a:cubicBezTo>
                <a:cubicBezTo>
                  <a:pt x="2026998" y="157302"/>
                  <a:pt x="2027506" y="157251"/>
                  <a:pt x="2027709" y="157277"/>
                </a:cubicBezTo>
                <a:close/>
                <a:moveTo>
                  <a:pt x="2021918" y="156972"/>
                </a:moveTo>
                <a:cubicBezTo>
                  <a:pt x="2022375" y="157073"/>
                  <a:pt x="2022680" y="157175"/>
                  <a:pt x="2022832" y="157277"/>
                </a:cubicBezTo>
                <a:cubicBezTo>
                  <a:pt x="2022832" y="157327"/>
                  <a:pt x="2022832" y="157531"/>
                  <a:pt x="2022832" y="157886"/>
                </a:cubicBezTo>
                <a:cubicBezTo>
                  <a:pt x="2022832" y="158242"/>
                  <a:pt x="2022832" y="158445"/>
                  <a:pt x="2022832" y="158496"/>
                </a:cubicBezTo>
                <a:cubicBezTo>
                  <a:pt x="2021765" y="157378"/>
                  <a:pt x="2021460" y="156870"/>
                  <a:pt x="2021918" y="156972"/>
                </a:cubicBezTo>
                <a:close/>
                <a:moveTo>
                  <a:pt x="1881405" y="154838"/>
                </a:moveTo>
                <a:cubicBezTo>
                  <a:pt x="1882319" y="155854"/>
                  <a:pt x="1882624" y="156261"/>
                  <a:pt x="1882319" y="156057"/>
                </a:cubicBezTo>
                <a:cubicBezTo>
                  <a:pt x="1882014" y="155854"/>
                  <a:pt x="1882929" y="156261"/>
                  <a:pt x="1885062" y="157277"/>
                </a:cubicBezTo>
                <a:cubicBezTo>
                  <a:pt x="1887425" y="158420"/>
                  <a:pt x="1889406" y="158877"/>
                  <a:pt x="1891006" y="158648"/>
                </a:cubicBezTo>
                <a:cubicBezTo>
                  <a:pt x="1892606" y="158420"/>
                  <a:pt x="1894283" y="157962"/>
                  <a:pt x="1896035" y="157277"/>
                </a:cubicBezTo>
                <a:cubicBezTo>
                  <a:pt x="1899312" y="159613"/>
                  <a:pt x="1902208" y="161036"/>
                  <a:pt x="1904722" y="161544"/>
                </a:cubicBezTo>
                <a:cubicBezTo>
                  <a:pt x="1907237" y="162052"/>
                  <a:pt x="1911656" y="162255"/>
                  <a:pt x="1917981" y="162153"/>
                </a:cubicBezTo>
                <a:lnTo>
                  <a:pt x="1915542" y="160934"/>
                </a:lnTo>
                <a:cubicBezTo>
                  <a:pt x="1912240" y="159918"/>
                  <a:pt x="1910310" y="159512"/>
                  <a:pt x="1909751" y="159715"/>
                </a:cubicBezTo>
                <a:cubicBezTo>
                  <a:pt x="1909192" y="159918"/>
                  <a:pt x="1907872" y="159512"/>
                  <a:pt x="1905789" y="158496"/>
                </a:cubicBezTo>
                <a:lnTo>
                  <a:pt x="1922858" y="158496"/>
                </a:lnTo>
                <a:cubicBezTo>
                  <a:pt x="1926642" y="157988"/>
                  <a:pt x="1928217" y="157785"/>
                  <a:pt x="1927582" y="157886"/>
                </a:cubicBezTo>
                <a:cubicBezTo>
                  <a:pt x="1926947" y="157988"/>
                  <a:pt x="1926998" y="157785"/>
                  <a:pt x="1927734" y="157277"/>
                </a:cubicBezTo>
                <a:cubicBezTo>
                  <a:pt x="1924026" y="157302"/>
                  <a:pt x="1920165" y="157251"/>
                  <a:pt x="1916152" y="157124"/>
                </a:cubicBezTo>
                <a:cubicBezTo>
                  <a:pt x="1912139" y="156997"/>
                  <a:pt x="1908278" y="156642"/>
                  <a:pt x="1904570" y="156057"/>
                </a:cubicBezTo>
                <a:cubicBezTo>
                  <a:pt x="1901014" y="156007"/>
                  <a:pt x="1897458" y="155803"/>
                  <a:pt x="1893902" y="155448"/>
                </a:cubicBezTo>
                <a:cubicBezTo>
                  <a:pt x="1890346" y="155092"/>
                  <a:pt x="1886180" y="154889"/>
                  <a:pt x="1881405" y="154838"/>
                </a:cubicBezTo>
                <a:close/>
                <a:moveTo>
                  <a:pt x="365101" y="154838"/>
                </a:moveTo>
                <a:cubicBezTo>
                  <a:pt x="363780" y="154787"/>
                  <a:pt x="362460" y="154889"/>
                  <a:pt x="361139" y="155143"/>
                </a:cubicBezTo>
                <a:cubicBezTo>
                  <a:pt x="359818" y="155397"/>
                  <a:pt x="359107" y="156108"/>
                  <a:pt x="359005" y="157277"/>
                </a:cubicBezTo>
                <a:cubicBezTo>
                  <a:pt x="360783" y="156718"/>
                  <a:pt x="362104" y="156311"/>
                  <a:pt x="362968" y="156057"/>
                </a:cubicBezTo>
                <a:cubicBezTo>
                  <a:pt x="363831" y="155803"/>
                  <a:pt x="364542" y="155397"/>
                  <a:pt x="365101" y="154838"/>
                </a:cubicBezTo>
                <a:close/>
                <a:moveTo>
                  <a:pt x="1004267" y="152400"/>
                </a:moveTo>
                <a:cubicBezTo>
                  <a:pt x="1002463" y="154660"/>
                  <a:pt x="1001193" y="156540"/>
                  <a:pt x="1000457" y="158039"/>
                </a:cubicBezTo>
                <a:cubicBezTo>
                  <a:pt x="999720" y="159537"/>
                  <a:pt x="999365" y="161722"/>
                  <a:pt x="999390" y="164592"/>
                </a:cubicBezTo>
                <a:close/>
                <a:moveTo>
                  <a:pt x="1798499" y="149961"/>
                </a:moveTo>
                <a:cubicBezTo>
                  <a:pt x="1798017" y="149961"/>
                  <a:pt x="1798068" y="149961"/>
                  <a:pt x="1798652" y="149961"/>
                </a:cubicBezTo>
                <a:cubicBezTo>
                  <a:pt x="1799236" y="149961"/>
                  <a:pt x="1799592" y="149961"/>
                  <a:pt x="1799718" y="149961"/>
                </a:cubicBezTo>
                <a:cubicBezTo>
                  <a:pt x="1800811" y="150038"/>
                  <a:pt x="1801065" y="150190"/>
                  <a:pt x="1800480" y="150419"/>
                </a:cubicBezTo>
                <a:cubicBezTo>
                  <a:pt x="1799896" y="150647"/>
                  <a:pt x="1799236" y="150495"/>
                  <a:pt x="1798499" y="149961"/>
                </a:cubicBezTo>
                <a:close/>
                <a:moveTo>
                  <a:pt x="477268" y="149961"/>
                </a:moveTo>
                <a:cubicBezTo>
                  <a:pt x="471553" y="154991"/>
                  <a:pt x="464085" y="163525"/>
                  <a:pt x="454865" y="175565"/>
                </a:cubicBezTo>
                <a:cubicBezTo>
                  <a:pt x="445645" y="187604"/>
                  <a:pt x="439701" y="198577"/>
                  <a:pt x="437034" y="208483"/>
                </a:cubicBezTo>
                <a:cubicBezTo>
                  <a:pt x="438101" y="207950"/>
                  <a:pt x="438710" y="207492"/>
                  <a:pt x="438863" y="207111"/>
                </a:cubicBezTo>
                <a:cubicBezTo>
                  <a:pt x="439015" y="206730"/>
                  <a:pt x="439625" y="205968"/>
                  <a:pt x="440692" y="204825"/>
                </a:cubicBezTo>
                <a:lnTo>
                  <a:pt x="448007" y="193853"/>
                </a:lnTo>
                <a:cubicBezTo>
                  <a:pt x="449785" y="190906"/>
                  <a:pt x="451410" y="188265"/>
                  <a:pt x="452884" y="185928"/>
                </a:cubicBezTo>
                <a:cubicBezTo>
                  <a:pt x="454357" y="183591"/>
                  <a:pt x="455982" y="180949"/>
                  <a:pt x="457760" y="178003"/>
                </a:cubicBezTo>
                <a:cubicBezTo>
                  <a:pt x="460859" y="173177"/>
                  <a:pt x="464110" y="168503"/>
                  <a:pt x="467514" y="163982"/>
                </a:cubicBezTo>
                <a:cubicBezTo>
                  <a:pt x="470918" y="159461"/>
                  <a:pt x="474169" y="154787"/>
                  <a:pt x="477268" y="149961"/>
                </a:cubicBezTo>
                <a:close/>
                <a:moveTo>
                  <a:pt x="413869" y="149961"/>
                </a:moveTo>
                <a:cubicBezTo>
                  <a:pt x="405233" y="149911"/>
                  <a:pt x="392635" y="152451"/>
                  <a:pt x="376074" y="157581"/>
                </a:cubicBezTo>
                <a:cubicBezTo>
                  <a:pt x="359513" y="162712"/>
                  <a:pt x="346915" y="167081"/>
                  <a:pt x="338279" y="170688"/>
                </a:cubicBezTo>
                <a:cubicBezTo>
                  <a:pt x="324004" y="177012"/>
                  <a:pt x="313234" y="182346"/>
                  <a:pt x="305970" y="186690"/>
                </a:cubicBezTo>
                <a:cubicBezTo>
                  <a:pt x="298706" y="191033"/>
                  <a:pt x="289155" y="196672"/>
                  <a:pt x="277319" y="203606"/>
                </a:cubicBezTo>
                <a:cubicBezTo>
                  <a:pt x="261545" y="212826"/>
                  <a:pt x="244324" y="225476"/>
                  <a:pt x="225655" y="241554"/>
                </a:cubicBezTo>
                <a:lnTo>
                  <a:pt x="200261" y="271034"/>
                </a:lnTo>
                <a:lnTo>
                  <a:pt x="200509" y="270662"/>
                </a:lnTo>
                <a:lnTo>
                  <a:pt x="193194" y="277977"/>
                </a:lnTo>
                <a:lnTo>
                  <a:pt x="193194" y="279239"/>
                </a:lnTo>
                <a:lnTo>
                  <a:pt x="185879" y="287731"/>
                </a:lnTo>
                <a:cubicBezTo>
                  <a:pt x="183720" y="292278"/>
                  <a:pt x="182856" y="295681"/>
                  <a:pt x="183288" y="297942"/>
                </a:cubicBezTo>
                <a:cubicBezTo>
                  <a:pt x="183720" y="300202"/>
                  <a:pt x="183771" y="303301"/>
                  <a:pt x="183440" y="307238"/>
                </a:cubicBezTo>
                <a:cubicBezTo>
                  <a:pt x="183390" y="307086"/>
                  <a:pt x="183186" y="306476"/>
                  <a:pt x="182831" y="305409"/>
                </a:cubicBezTo>
                <a:cubicBezTo>
                  <a:pt x="182475" y="304343"/>
                  <a:pt x="182272" y="303733"/>
                  <a:pt x="182221" y="303581"/>
                </a:cubicBezTo>
                <a:cubicBezTo>
                  <a:pt x="181713" y="301980"/>
                  <a:pt x="181510" y="301218"/>
                  <a:pt x="181612" y="301295"/>
                </a:cubicBezTo>
                <a:cubicBezTo>
                  <a:pt x="181713" y="301371"/>
                  <a:pt x="181510" y="300914"/>
                  <a:pt x="181002" y="299923"/>
                </a:cubicBezTo>
                <a:cubicBezTo>
                  <a:pt x="179249" y="304012"/>
                  <a:pt x="178183" y="307721"/>
                  <a:pt x="177802" y="311048"/>
                </a:cubicBezTo>
                <a:cubicBezTo>
                  <a:pt x="177421" y="314376"/>
                  <a:pt x="177268" y="318389"/>
                  <a:pt x="177344" y="323088"/>
                </a:cubicBezTo>
                <a:cubicBezTo>
                  <a:pt x="183669" y="317500"/>
                  <a:pt x="188089" y="309778"/>
                  <a:pt x="190603" y="299923"/>
                </a:cubicBezTo>
                <a:cubicBezTo>
                  <a:pt x="193118" y="290068"/>
                  <a:pt x="196013" y="282346"/>
                  <a:pt x="199290" y="276758"/>
                </a:cubicBezTo>
                <a:cubicBezTo>
                  <a:pt x="206808" y="266878"/>
                  <a:pt x="215546" y="257378"/>
                  <a:pt x="225503" y="248259"/>
                </a:cubicBezTo>
                <a:cubicBezTo>
                  <a:pt x="235460" y="239141"/>
                  <a:pt x="245416" y="231165"/>
                  <a:pt x="255373" y="224333"/>
                </a:cubicBezTo>
                <a:cubicBezTo>
                  <a:pt x="280519" y="206807"/>
                  <a:pt x="300026" y="195224"/>
                  <a:pt x="313895" y="189585"/>
                </a:cubicBezTo>
                <a:cubicBezTo>
                  <a:pt x="327763" y="183947"/>
                  <a:pt x="346051" y="176022"/>
                  <a:pt x="368759" y="165811"/>
                </a:cubicBezTo>
                <a:cubicBezTo>
                  <a:pt x="369394" y="163169"/>
                  <a:pt x="369343" y="162052"/>
                  <a:pt x="368606" y="162458"/>
                </a:cubicBezTo>
                <a:cubicBezTo>
                  <a:pt x="367870" y="162865"/>
                  <a:pt x="369953" y="162357"/>
                  <a:pt x="374855" y="160934"/>
                </a:cubicBezTo>
                <a:cubicBezTo>
                  <a:pt x="378868" y="159029"/>
                  <a:pt x="382729" y="158572"/>
                  <a:pt x="386437" y="159563"/>
                </a:cubicBezTo>
                <a:cubicBezTo>
                  <a:pt x="390146" y="160553"/>
                  <a:pt x="395226" y="159791"/>
                  <a:pt x="401677" y="157277"/>
                </a:cubicBezTo>
                <a:lnTo>
                  <a:pt x="401842" y="157054"/>
                </a:lnTo>
                <a:lnTo>
                  <a:pt x="401677" y="156057"/>
                </a:lnTo>
                <a:close/>
                <a:moveTo>
                  <a:pt x="2146581" y="149504"/>
                </a:moveTo>
                <a:cubicBezTo>
                  <a:pt x="2146225" y="149276"/>
                  <a:pt x="2146022" y="149428"/>
                  <a:pt x="2145971" y="149961"/>
                </a:cubicBezTo>
                <a:lnTo>
                  <a:pt x="2075258" y="151181"/>
                </a:lnTo>
                <a:cubicBezTo>
                  <a:pt x="2061186" y="151155"/>
                  <a:pt x="2047267" y="151206"/>
                  <a:pt x="2033500" y="151333"/>
                </a:cubicBezTo>
                <a:cubicBezTo>
                  <a:pt x="2019733" y="151460"/>
                  <a:pt x="2006424" y="151816"/>
                  <a:pt x="1993571" y="152400"/>
                </a:cubicBezTo>
                <a:cubicBezTo>
                  <a:pt x="1989236" y="152769"/>
                  <a:pt x="1980973" y="152979"/>
                  <a:pt x="1968781" y="153032"/>
                </a:cubicBezTo>
                <a:cubicBezTo>
                  <a:pt x="1956589" y="153085"/>
                  <a:pt x="1944532" y="153205"/>
                  <a:pt x="1932611" y="153393"/>
                </a:cubicBezTo>
                <a:cubicBezTo>
                  <a:pt x="1920690" y="153581"/>
                  <a:pt x="1912969" y="154063"/>
                  <a:pt x="1909446" y="154838"/>
                </a:cubicBezTo>
                <a:cubicBezTo>
                  <a:pt x="1909650" y="154635"/>
                  <a:pt x="1909243" y="155041"/>
                  <a:pt x="1908227" y="156057"/>
                </a:cubicBezTo>
                <a:cubicBezTo>
                  <a:pt x="1921765" y="155524"/>
                  <a:pt x="1928217" y="155676"/>
                  <a:pt x="1927582" y="156515"/>
                </a:cubicBezTo>
                <a:cubicBezTo>
                  <a:pt x="1926947" y="157353"/>
                  <a:pt x="1929436" y="158420"/>
                  <a:pt x="1935050" y="159715"/>
                </a:cubicBezTo>
                <a:cubicBezTo>
                  <a:pt x="1938910" y="159715"/>
                  <a:pt x="1942162" y="159715"/>
                  <a:pt x="1944803" y="159715"/>
                </a:cubicBezTo>
                <a:cubicBezTo>
                  <a:pt x="1952677" y="160020"/>
                  <a:pt x="1958875" y="159715"/>
                  <a:pt x="1963396" y="158801"/>
                </a:cubicBezTo>
                <a:cubicBezTo>
                  <a:pt x="1967917" y="157886"/>
                  <a:pt x="1974724" y="158191"/>
                  <a:pt x="1983818" y="159715"/>
                </a:cubicBezTo>
                <a:cubicBezTo>
                  <a:pt x="1987831" y="160096"/>
                  <a:pt x="1993216" y="159944"/>
                  <a:pt x="1999972" y="159258"/>
                </a:cubicBezTo>
                <a:cubicBezTo>
                  <a:pt x="2006728" y="158572"/>
                  <a:pt x="2012723" y="158724"/>
                  <a:pt x="2017955" y="159715"/>
                </a:cubicBezTo>
                <a:lnTo>
                  <a:pt x="2032586" y="159715"/>
                </a:lnTo>
                <a:cubicBezTo>
                  <a:pt x="2035913" y="158521"/>
                  <a:pt x="2038098" y="157556"/>
                  <a:pt x="2039139" y="156819"/>
                </a:cubicBezTo>
                <a:cubicBezTo>
                  <a:pt x="2040180" y="156083"/>
                  <a:pt x="2045718" y="155422"/>
                  <a:pt x="2055750" y="154838"/>
                </a:cubicBezTo>
                <a:lnTo>
                  <a:pt x="2056970" y="159715"/>
                </a:lnTo>
                <a:lnTo>
                  <a:pt x="2074038" y="159715"/>
                </a:lnTo>
                <a:cubicBezTo>
                  <a:pt x="2070610" y="157073"/>
                  <a:pt x="2067714" y="155956"/>
                  <a:pt x="2065352" y="156362"/>
                </a:cubicBezTo>
                <a:cubicBezTo>
                  <a:pt x="2062990" y="156769"/>
                  <a:pt x="2059789" y="156261"/>
                  <a:pt x="2055750" y="154838"/>
                </a:cubicBezTo>
                <a:cubicBezTo>
                  <a:pt x="2063320" y="154737"/>
                  <a:pt x="2071346" y="154330"/>
                  <a:pt x="2079830" y="153619"/>
                </a:cubicBezTo>
                <a:cubicBezTo>
                  <a:pt x="2088313" y="152908"/>
                  <a:pt x="2095730" y="152501"/>
                  <a:pt x="2102080" y="152400"/>
                </a:cubicBezTo>
                <a:cubicBezTo>
                  <a:pt x="2108227" y="151993"/>
                  <a:pt x="2116050" y="151892"/>
                  <a:pt x="2125550" y="152095"/>
                </a:cubicBezTo>
                <a:cubicBezTo>
                  <a:pt x="2135049" y="152298"/>
                  <a:pt x="2142263" y="151587"/>
                  <a:pt x="2147190" y="149961"/>
                </a:cubicBezTo>
                <a:cubicBezTo>
                  <a:pt x="2147140" y="149885"/>
                  <a:pt x="2146936" y="149733"/>
                  <a:pt x="2146581" y="149504"/>
                </a:cubicBezTo>
                <a:close/>
                <a:moveTo>
                  <a:pt x="1786307" y="147523"/>
                </a:moveTo>
                <a:cubicBezTo>
                  <a:pt x="1787272" y="150317"/>
                  <a:pt x="1787780" y="152044"/>
                  <a:pt x="1787831" y="152705"/>
                </a:cubicBezTo>
                <a:cubicBezTo>
                  <a:pt x="1787882" y="153365"/>
                  <a:pt x="1789000" y="154483"/>
                  <a:pt x="1791184" y="156057"/>
                </a:cubicBezTo>
                <a:close/>
                <a:moveTo>
                  <a:pt x="1983818" y="146304"/>
                </a:moveTo>
                <a:cubicBezTo>
                  <a:pt x="1983335" y="146304"/>
                  <a:pt x="1983386" y="146304"/>
                  <a:pt x="1983970" y="146304"/>
                </a:cubicBezTo>
                <a:cubicBezTo>
                  <a:pt x="1984554" y="146304"/>
                  <a:pt x="1984910" y="146304"/>
                  <a:pt x="1985037" y="146304"/>
                </a:cubicBezTo>
                <a:cubicBezTo>
                  <a:pt x="1986129" y="146380"/>
                  <a:pt x="1986383" y="146532"/>
                  <a:pt x="1985799" y="146761"/>
                </a:cubicBezTo>
                <a:cubicBezTo>
                  <a:pt x="1985215" y="146990"/>
                  <a:pt x="1984554" y="146837"/>
                  <a:pt x="1983818" y="146304"/>
                </a:cubicBezTo>
                <a:close/>
                <a:moveTo>
                  <a:pt x="1920419" y="146304"/>
                </a:moveTo>
                <a:cubicBezTo>
                  <a:pt x="1920673" y="146380"/>
                  <a:pt x="1921384" y="146532"/>
                  <a:pt x="1922553" y="146761"/>
                </a:cubicBezTo>
                <a:cubicBezTo>
                  <a:pt x="1923721" y="146990"/>
                  <a:pt x="1923823" y="146837"/>
                  <a:pt x="1922858" y="146304"/>
                </a:cubicBezTo>
                <a:cubicBezTo>
                  <a:pt x="1922680" y="146304"/>
                  <a:pt x="1922121" y="146304"/>
                  <a:pt x="1921181" y="146304"/>
                </a:cubicBezTo>
                <a:cubicBezTo>
                  <a:pt x="1920241" y="146304"/>
                  <a:pt x="1919988" y="146304"/>
                  <a:pt x="1920419" y="146304"/>
                </a:cubicBezTo>
                <a:close/>
                <a:moveTo>
                  <a:pt x="2083792" y="145085"/>
                </a:moveTo>
                <a:lnTo>
                  <a:pt x="2063066" y="146304"/>
                </a:lnTo>
                <a:cubicBezTo>
                  <a:pt x="2065758" y="146939"/>
                  <a:pt x="2069212" y="147193"/>
                  <a:pt x="2073429" y="147066"/>
                </a:cubicBezTo>
                <a:cubicBezTo>
                  <a:pt x="2077645" y="146939"/>
                  <a:pt x="2081100" y="146278"/>
                  <a:pt x="2083792" y="145085"/>
                </a:cubicBezTo>
                <a:close/>
                <a:moveTo>
                  <a:pt x="2131950" y="142646"/>
                </a:moveTo>
                <a:cubicBezTo>
                  <a:pt x="2128699" y="143002"/>
                  <a:pt x="2126058" y="143815"/>
                  <a:pt x="2124026" y="145085"/>
                </a:cubicBezTo>
                <a:cubicBezTo>
                  <a:pt x="2127048" y="145186"/>
                  <a:pt x="2129842" y="145288"/>
                  <a:pt x="2132408" y="145389"/>
                </a:cubicBezTo>
                <a:cubicBezTo>
                  <a:pt x="2134973" y="145491"/>
                  <a:pt x="2137462" y="144983"/>
                  <a:pt x="2139875" y="143865"/>
                </a:cubicBezTo>
                <a:cubicBezTo>
                  <a:pt x="2137843" y="142697"/>
                  <a:pt x="2135202" y="142291"/>
                  <a:pt x="2131950" y="142646"/>
                </a:cubicBezTo>
                <a:close/>
                <a:moveTo>
                  <a:pt x="1886282" y="142646"/>
                </a:moveTo>
                <a:cubicBezTo>
                  <a:pt x="1890193" y="142595"/>
                  <a:pt x="1892428" y="142697"/>
                  <a:pt x="1892987" y="142951"/>
                </a:cubicBezTo>
                <a:cubicBezTo>
                  <a:pt x="1893546" y="143205"/>
                  <a:pt x="1894562" y="143916"/>
                  <a:pt x="1896035" y="145085"/>
                </a:cubicBezTo>
                <a:cubicBezTo>
                  <a:pt x="1893190" y="145135"/>
                  <a:pt x="1891260" y="145034"/>
                  <a:pt x="1890244" y="144780"/>
                </a:cubicBezTo>
                <a:cubicBezTo>
                  <a:pt x="1889228" y="144526"/>
                  <a:pt x="1887907" y="143815"/>
                  <a:pt x="1886282" y="142646"/>
                </a:cubicBezTo>
                <a:close/>
                <a:moveTo>
                  <a:pt x="1955166" y="141884"/>
                </a:moveTo>
                <a:cubicBezTo>
                  <a:pt x="1956284" y="142011"/>
                  <a:pt x="1957706" y="142672"/>
                  <a:pt x="1959434" y="143865"/>
                </a:cubicBezTo>
                <a:lnTo>
                  <a:pt x="1950899" y="142646"/>
                </a:lnTo>
                <a:cubicBezTo>
                  <a:pt x="1952626" y="142011"/>
                  <a:pt x="1954049" y="141757"/>
                  <a:pt x="1955166" y="141884"/>
                </a:cubicBezTo>
                <a:close/>
                <a:moveTo>
                  <a:pt x="1935050" y="141427"/>
                </a:moveTo>
                <a:cubicBezTo>
                  <a:pt x="1935050" y="141478"/>
                  <a:pt x="1935050" y="141681"/>
                  <a:pt x="1935050" y="142037"/>
                </a:cubicBezTo>
                <a:cubicBezTo>
                  <a:pt x="1935050" y="142392"/>
                  <a:pt x="1935050" y="142595"/>
                  <a:pt x="1935050" y="142646"/>
                </a:cubicBezTo>
                <a:cubicBezTo>
                  <a:pt x="1934999" y="142113"/>
                  <a:pt x="1934796" y="141960"/>
                  <a:pt x="1934440" y="142189"/>
                </a:cubicBezTo>
                <a:cubicBezTo>
                  <a:pt x="1934084" y="142418"/>
                  <a:pt x="1933881" y="142570"/>
                  <a:pt x="1933830" y="142646"/>
                </a:cubicBezTo>
                <a:cubicBezTo>
                  <a:pt x="1932814" y="142062"/>
                  <a:pt x="1932713" y="141706"/>
                  <a:pt x="1933526" y="141579"/>
                </a:cubicBezTo>
                <a:cubicBezTo>
                  <a:pt x="1934338" y="141452"/>
                  <a:pt x="1934846" y="141402"/>
                  <a:pt x="1935050" y="141427"/>
                </a:cubicBezTo>
                <a:close/>
                <a:moveTo>
                  <a:pt x="1874090" y="141427"/>
                </a:moveTo>
                <a:cubicBezTo>
                  <a:pt x="1876249" y="141910"/>
                  <a:pt x="1877417" y="142164"/>
                  <a:pt x="1877595" y="142189"/>
                </a:cubicBezTo>
                <a:cubicBezTo>
                  <a:pt x="1877773" y="142214"/>
                  <a:pt x="1878636" y="142773"/>
                  <a:pt x="1880186" y="143865"/>
                </a:cubicBezTo>
                <a:close/>
                <a:moveTo>
                  <a:pt x="1972692" y="141275"/>
                </a:moveTo>
                <a:cubicBezTo>
                  <a:pt x="1974801" y="141300"/>
                  <a:pt x="1977290" y="142164"/>
                  <a:pt x="1980160" y="143865"/>
                </a:cubicBezTo>
                <a:cubicBezTo>
                  <a:pt x="1978890" y="143916"/>
                  <a:pt x="1977468" y="144119"/>
                  <a:pt x="1975893" y="144475"/>
                </a:cubicBezTo>
                <a:cubicBezTo>
                  <a:pt x="1974318" y="144831"/>
                  <a:pt x="1972896" y="145034"/>
                  <a:pt x="1971626" y="145085"/>
                </a:cubicBezTo>
                <a:cubicBezTo>
                  <a:pt x="1967206" y="145085"/>
                  <a:pt x="1965072" y="144780"/>
                  <a:pt x="1965225" y="144170"/>
                </a:cubicBezTo>
                <a:cubicBezTo>
                  <a:pt x="1965377" y="143561"/>
                  <a:pt x="1965072" y="142646"/>
                  <a:pt x="1964310" y="141427"/>
                </a:cubicBezTo>
                <a:cubicBezTo>
                  <a:pt x="1967790" y="141300"/>
                  <a:pt x="1970584" y="141249"/>
                  <a:pt x="1972692" y="141275"/>
                </a:cubicBezTo>
                <a:close/>
                <a:moveTo>
                  <a:pt x="496775" y="138989"/>
                </a:moveTo>
                <a:cubicBezTo>
                  <a:pt x="496775" y="139039"/>
                  <a:pt x="496775" y="139243"/>
                  <a:pt x="496775" y="139598"/>
                </a:cubicBezTo>
                <a:cubicBezTo>
                  <a:pt x="496775" y="139954"/>
                  <a:pt x="496775" y="140157"/>
                  <a:pt x="496775" y="140208"/>
                </a:cubicBezTo>
                <a:cubicBezTo>
                  <a:pt x="496826" y="140208"/>
                  <a:pt x="497029" y="140208"/>
                  <a:pt x="497384" y="140208"/>
                </a:cubicBezTo>
                <a:cubicBezTo>
                  <a:pt x="497740" y="140208"/>
                  <a:pt x="497943" y="140208"/>
                  <a:pt x="497994" y="140208"/>
                </a:cubicBezTo>
                <a:cubicBezTo>
                  <a:pt x="497715" y="140462"/>
                  <a:pt x="497054" y="140868"/>
                  <a:pt x="496013" y="141427"/>
                </a:cubicBezTo>
                <a:cubicBezTo>
                  <a:pt x="494971" y="141986"/>
                  <a:pt x="495225" y="141173"/>
                  <a:pt x="496775" y="138989"/>
                </a:cubicBezTo>
                <a:close/>
                <a:moveTo>
                  <a:pt x="1911580" y="138836"/>
                </a:moveTo>
                <a:cubicBezTo>
                  <a:pt x="1920216" y="139319"/>
                  <a:pt x="1926414" y="140182"/>
                  <a:pt x="1930173" y="141427"/>
                </a:cubicBezTo>
                <a:cubicBezTo>
                  <a:pt x="1924356" y="142697"/>
                  <a:pt x="1917702" y="143205"/>
                  <a:pt x="1910208" y="142951"/>
                </a:cubicBezTo>
                <a:cubicBezTo>
                  <a:pt x="1902715" y="142697"/>
                  <a:pt x="1896366" y="141376"/>
                  <a:pt x="1891158" y="138989"/>
                </a:cubicBezTo>
                <a:cubicBezTo>
                  <a:pt x="1896137" y="138404"/>
                  <a:pt x="1902944" y="138354"/>
                  <a:pt x="1911580" y="138836"/>
                </a:cubicBezTo>
                <a:close/>
                <a:moveTo>
                  <a:pt x="2074496" y="133502"/>
                </a:moveTo>
                <a:cubicBezTo>
                  <a:pt x="2076451" y="133756"/>
                  <a:pt x="2078331" y="134772"/>
                  <a:pt x="2080134" y="136550"/>
                </a:cubicBezTo>
                <a:lnTo>
                  <a:pt x="2067942" y="134112"/>
                </a:lnTo>
                <a:cubicBezTo>
                  <a:pt x="2070355" y="133451"/>
                  <a:pt x="2072540" y="133248"/>
                  <a:pt x="2074496" y="133502"/>
                </a:cubicBezTo>
                <a:close/>
                <a:moveTo>
                  <a:pt x="501194" y="129997"/>
                </a:moveTo>
                <a:cubicBezTo>
                  <a:pt x="500051" y="130378"/>
                  <a:pt x="498985" y="130530"/>
                  <a:pt x="497994" y="130454"/>
                </a:cubicBezTo>
                <a:cubicBezTo>
                  <a:pt x="496064" y="133985"/>
                  <a:pt x="493828" y="137287"/>
                  <a:pt x="491288" y="140360"/>
                </a:cubicBezTo>
                <a:cubicBezTo>
                  <a:pt x="488748" y="143434"/>
                  <a:pt x="486513" y="147040"/>
                  <a:pt x="484583" y="151181"/>
                </a:cubicBezTo>
                <a:cubicBezTo>
                  <a:pt x="490272" y="150749"/>
                  <a:pt x="492609" y="150088"/>
                  <a:pt x="491593" y="149199"/>
                </a:cubicBezTo>
                <a:cubicBezTo>
                  <a:pt x="490577" y="148310"/>
                  <a:pt x="492304" y="146126"/>
                  <a:pt x="496775" y="142646"/>
                </a:cubicBezTo>
                <a:cubicBezTo>
                  <a:pt x="496165" y="144399"/>
                  <a:pt x="495556" y="145770"/>
                  <a:pt x="494946" y="146761"/>
                </a:cubicBezTo>
                <a:cubicBezTo>
                  <a:pt x="494336" y="147752"/>
                  <a:pt x="493727" y="148818"/>
                  <a:pt x="493117" y="149961"/>
                </a:cubicBezTo>
                <a:cubicBezTo>
                  <a:pt x="491923" y="151104"/>
                  <a:pt x="490958" y="152171"/>
                  <a:pt x="490222" y="153162"/>
                </a:cubicBezTo>
                <a:cubicBezTo>
                  <a:pt x="489485" y="154152"/>
                  <a:pt x="488825" y="155524"/>
                  <a:pt x="488240" y="157277"/>
                </a:cubicBezTo>
                <a:cubicBezTo>
                  <a:pt x="491619" y="154356"/>
                  <a:pt x="494006" y="151663"/>
                  <a:pt x="495403" y="149199"/>
                </a:cubicBezTo>
                <a:cubicBezTo>
                  <a:pt x="496800" y="146736"/>
                  <a:pt x="498883" y="143738"/>
                  <a:pt x="501652" y="140208"/>
                </a:cubicBezTo>
                <a:lnTo>
                  <a:pt x="500432" y="138989"/>
                </a:lnTo>
                <a:lnTo>
                  <a:pt x="497994" y="137769"/>
                </a:lnTo>
                <a:cubicBezTo>
                  <a:pt x="501271" y="132207"/>
                  <a:pt x="502337" y="129616"/>
                  <a:pt x="501194" y="129997"/>
                </a:cubicBezTo>
                <a:close/>
                <a:moveTo>
                  <a:pt x="2058189" y="128016"/>
                </a:moveTo>
                <a:cubicBezTo>
                  <a:pt x="2057706" y="128016"/>
                  <a:pt x="2057757" y="128016"/>
                  <a:pt x="2058341" y="128016"/>
                </a:cubicBezTo>
                <a:cubicBezTo>
                  <a:pt x="2058926" y="128016"/>
                  <a:pt x="2059281" y="128016"/>
                  <a:pt x="2059408" y="128016"/>
                </a:cubicBezTo>
                <a:cubicBezTo>
                  <a:pt x="2060653" y="128702"/>
                  <a:pt x="2061212" y="129159"/>
                  <a:pt x="2061084" y="129387"/>
                </a:cubicBezTo>
                <a:cubicBezTo>
                  <a:pt x="2060958" y="129616"/>
                  <a:pt x="2059992" y="129159"/>
                  <a:pt x="2058189" y="128016"/>
                </a:cubicBezTo>
                <a:close/>
                <a:moveTo>
                  <a:pt x="504090" y="128016"/>
                </a:moveTo>
                <a:cubicBezTo>
                  <a:pt x="503531" y="128067"/>
                  <a:pt x="503125" y="128270"/>
                  <a:pt x="502871" y="128625"/>
                </a:cubicBezTo>
                <a:cubicBezTo>
                  <a:pt x="502617" y="128981"/>
                  <a:pt x="502210" y="129184"/>
                  <a:pt x="501652" y="129235"/>
                </a:cubicBezTo>
                <a:cubicBezTo>
                  <a:pt x="502515" y="130099"/>
                  <a:pt x="503531" y="129895"/>
                  <a:pt x="504700" y="128625"/>
                </a:cubicBezTo>
                <a:cubicBezTo>
                  <a:pt x="505868" y="127355"/>
                  <a:pt x="505665" y="127152"/>
                  <a:pt x="504090" y="128016"/>
                </a:cubicBezTo>
                <a:close/>
                <a:moveTo>
                  <a:pt x="393752" y="115671"/>
                </a:moveTo>
                <a:cubicBezTo>
                  <a:pt x="391924" y="116078"/>
                  <a:pt x="390095" y="116941"/>
                  <a:pt x="388266" y="118262"/>
                </a:cubicBezTo>
                <a:cubicBezTo>
                  <a:pt x="390628" y="119380"/>
                  <a:pt x="392609" y="119583"/>
                  <a:pt x="394210" y="118872"/>
                </a:cubicBezTo>
                <a:cubicBezTo>
                  <a:pt x="395810" y="118161"/>
                  <a:pt x="397486" y="117145"/>
                  <a:pt x="399239" y="115824"/>
                </a:cubicBezTo>
                <a:cubicBezTo>
                  <a:pt x="397410" y="115316"/>
                  <a:pt x="395581" y="115265"/>
                  <a:pt x="393752" y="115671"/>
                </a:cubicBezTo>
                <a:close/>
                <a:moveTo>
                  <a:pt x="1780481" y="107245"/>
                </a:moveTo>
                <a:lnTo>
                  <a:pt x="1779717" y="108509"/>
                </a:lnTo>
                <a:lnTo>
                  <a:pt x="1779602" y="108509"/>
                </a:lnTo>
                <a:cubicBezTo>
                  <a:pt x="1779246" y="108509"/>
                  <a:pt x="1779043" y="108509"/>
                  <a:pt x="1778992" y="108509"/>
                </a:cubicBezTo>
                <a:cubicBezTo>
                  <a:pt x="1779043" y="107924"/>
                  <a:pt x="1779246" y="107569"/>
                  <a:pt x="1779602" y="107442"/>
                </a:cubicBezTo>
                <a:cubicBezTo>
                  <a:pt x="1779957" y="107315"/>
                  <a:pt x="1780160" y="107264"/>
                  <a:pt x="1780211" y="107289"/>
                </a:cubicBezTo>
                <a:close/>
                <a:moveTo>
                  <a:pt x="1789965" y="102413"/>
                </a:moveTo>
                <a:lnTo>
                  <a:pt x="1794842" y="106070"/>
                </a:lnTo>
                <a:cubicBezTo>
                  <a:pt x="1794130" y="107975"/>
                  <a:pt x="1794029" y="110261"/>
                  <a:pt x="1794537" y="112928"/>
                </a:cubicBezTo>
                <a:cubicBezTo>
                  <a:pt x="1795045" y="115595"/>
                  <a:pt x="1796772" y="118186"/>
                  <a:pt x="1799718" y="120701"/>
                </a:cubicBezTo>
                <a:lnTo>
                  <a:pt x="1832637" y="148742"/>
                </a:lnTo>
                <a:cubicBezTo>
                  <a:pt x="1828217" y="148006"/>
                  <a:pt x="1823645" y="146431"/>
                  <a:pt x="1818921" y="144018"/>
                </a:cubicBezTo>
                <a:cubicBezTo>
                  <a:pt x="1814196" y="141605"/>
                  <a:pt x="1810234" y="139116"/>
                  <a:pt x="1807034" y="136550"/>
                </a:cubicBezTo>
                <a:cubicBezTo>
                  <a:pt x="1805891" y="136017"/>
                  <a:pt x="1805129" y="135560"/>
                  <a:pt x="1804748" y="135179"/>
                </a:cubicBezTo>
                <a:cubicBezTo>
                  <a:pt x="1804367" y="134798"/>
                  <a:pt x="1803909" y="134036"/>
                  <a:pt x="1803376" y="132893"/>
                </a:cubicBezTo>
                <a:cubicBezTo>
                  <a:pt x="1802817" y="132740"/>
                  <a:pt x="1802411" y="132131"/>
                  <a:pt x="1802157" y="131064"/>
                </a:cubicBezTo>
                <a:cubicBezTo>
                  <a:pt x="1801903" y="129997"/>
                  <a:pt x="1801496" y="129387"/>
                  <a:pt x="1800938" y="129235"/>
                </a:cubicBezTo>
                <a:lnTo>
                  <a:pt x="1800938" y="132893"/>
                </a:lnTo>
                <a:cubicBezTo>
                  <a:pt x="1811402" y="144196"/>
                  <a:pt x="1821258" y="150850"/>
                  <a:pt x="1830503" y="152857"/>
                </a:cubicBezTo>
                <a:cubicBezTo>
                  <a:pt x="1839749" y="154864"/>
                  <a:pt x="1851433" y="157556"/>
                  <a:pt x="1865555" y="160934"/>
                </a:cubicBezTo>
                <a:cubicBezTo>
                  <a:pt x="1876452" y="164338"/>
                  <a:pt x="1882396" y="166370"/>
                  <a:pt x="1883386" y="167030"/>
                </a:cubicBezTo>
                <a:cubicBezTo>
                  <a:pt x="1884377" y="167691"/>
                  <a:pt x="1891844" y="168503"/>
                  <a:pt x="1905789" y="169469"/>
                </a:cubicBezTo>
                <a:lnTo>
                  <a:pt x="1999667" y="169469"/>
                </a:lnTo>
                <a:cubicBezTo>
                  <a:pt x="2008066" y="169062"/>
                  <a:pt x="2022155" y="168520"/>
                  <a:pt x="2041933" y="167843"/>
                </a:cubicBezTo>
                <a:cubicBezTo>
                  <a:pt x="2061711" y="167166"/>
                  <a:pt x="2080676" y="166353"/>
                  <a:pt x="2098829" y="165405"/>
                </a:cubicBezTo>
                <a:cubicBezTo>
                  <a:pt x="2116981" y="164456"/>
                  <a:pt x="2127819" y="163373"/>
                  <a:pt x="2131341" y="162153"/>
                </a:cubicBezTo>
                <a:cubicBezTo>
                  <a:pt x="2123017" y="162989"/>
                  <a:pt x="2108507" y="163756"/>
                  <a:pt x="2087811" y="164456"/>
                </a:cubicBezTo>
                <a:cubicBezTo>
                  <a:pt x="2067115" y="165156"/>
                  <a:pt x="2046283" y="165653"/>
                  <a:pt x="2025316" y="165946"/>
                </a:cubicBezTo>
                <a:cubicBezTo>
                  <a:pt x="2004348" y="166240"/>
                  <a:pt x="1989297" y="166195"/>
                  <a:pt x="1980160" y="165811"/>
                </a:cubicBezTo>
                <a:cubicBezTo>
                  <a:pt x="1974775" y="165684"/>
                  <a:pt x="1968171" y="165328"/>
                  <a:pt x="1960348" y="164744"/>
                </a:cubicBezTo>
                <a:cubicBezTo>
                  <a:pt x="1952525" y="164160"/>
                  <a:pt x="1946530" y="164109"/>
                  <a:pt x="1942365" y="164592"/>
                </a:cubicBezTo>
                <a:cubicBezTo>
                  <a:pt x="1939342" y="164770"/>
                  <a:pt x="1936548" y="165328"/>
                  <a:pt x="1933983" y="166268"/>
                </a:cubicBezTo>
                <a:cubicBezTo>
                  <a:pt x="1931418" y="167208"/>
                  <a:pt x="1928928" y="167462"/>
                  <a:pt x="1926515" y="167030"/>
                </a:cubicBezTo>
                <a:cubicBezTo>
                  <a:pt x="1924382" y="167005"/>
                  <a:pt x="1923162" y="166751"/>
                  <a:pt x="1922858" y="166268"/>
                </a:cubicBezTo>
                <a:cubicBezTo>
                  <a:pt x="1922553" y="165786"/>
                  <a:pt x="1921334" y="165227"/>
                  <a:pt x="1919200" y="164592"/>
                </a:cubicBezTo>
                <a:cubicBezTo>
                  <a:pt x="1910818" y="163601"/>
                  <a:pt x="1898626" y="162534"/>
                  <a:pt x="1882624" y="161391"/>
                </a:cubicBezTo>
                <a:cubicBezTo>
                  <a:pt x="1866622" y="160248"/>
                  <a:pt x="1853211" y="157658"/>
                  <a:pt x="1842390" y="153619"/>
                </a:cubicBezTo>
                <a:cubicBezTo>
                  <a:pt x="1845134" y="151892"/>
                  <a:pt x="1847267" y="151079"/>
                  <a:pt x="1848791" y="151181"/>
                </a:cubicBezTo>
                <a:cubicBezTo>
                  <a:pt x="1850315" y="151282"/>
                  <a:pt x="1853058" y="151689"/>
                  <a:pt x="1857021" y="152400"/>
                </a:cubicBezTo>
                <a:lnTo>
                  <a:pt x="1857021" y="149961"/>
                </a:lnTo>
                <a:cubicBezTo>
                  <a:pt x="1860069" y="149961"/>
                  <a:pt x="1863117" y="150266"/>
                  <a:pt x="1866165" y="150876"/>
                </a:cubicBezTo>
                <a:cubicBezTo>
                  <a:pt x="1869213" y="151485"/>
                  <a:pt x="1868603" y="152400"/>
                  <a:pt x="1864336" y="153619"/>
                </a:cubicBezTo>
                <a:lnTo>
                  <a:pt x="1878966" y="154838"/>
                </a:lnTo>
                <a:cubicBezTo>
                  <a:pt x="1882345" y="151968"/>
                  <a:pt x="1886866" y="151612"/>
                  <a:pt x="1892530" y="153771"/>
                </a:cubicBezTo>
                <a:cubicBezTo>
                  <a:pt x="1898194" y="155930"/>
                  <a:pt x="1903020" y="155880"/>
                  <a:pt x="1907008" y="153619"/>
                </a:cubicBezTo>
                <a:cubicBezTo>
                  <a:pt x="1909472" y="152501"/>
                  <a:pt x="1911859" y="151689"/>
                  <a:pt x="1914171" y="151181"/>
                </a:cubicBezTo>
                <a:cubicBezTo>
                  <a:pt x="1916482" y="150673"/>
                  <a:pt x="1918565" y="149860"/>
                  <a:pt x="1920419" y="148742"/>
                </a:cubicBezTo>
                <a:cubicBezTo>
                  <a:pt x="1917092" y="148158"/>
                  <a:pt x="1913079" y="147498"/>
                  <a:pt x="1908380" y="146761"/>
                </a:cubicBezTo>
                <a:cubicBezTo>
                  <a:pt x="1903681" y="146024"/>
                  <a:pt x="1899972" y="145059"/>
                  <a:pt x="1897254" y="143865"/>
                </a:cubicBezTo>
                <a:cubicBezTo>
                  <a:pt x="1900861" y="143865"/>
                  <a:pt x="1904316" y="143865"/>
                  <a:pt x="1907618" y="143865"/>
                </a:cubicBezTo>
                <a:cubicBezTo>
                  <a:pt x="1910920" y="143865"/>
                  <a:pt x="1914374" y="143865"/>
                  <a:pt x="1917981" y="143865"/>
                </a:cubicBezTo>
                <a:cubicBezTo>
                  <a:pt x="1923924" y="144475"/>
                  <a:pt x="1926972" y="145085"/>
                  <a:pt x="1927125" y="145694"/>
                </a:cubicBezTo>
                <a:cubicBezTo>
                  <a:pt x="1927277" y="146304"/>
                  <a:pt x="1929106" y="146913"/>
                  <a:pt x="1932611" y="147523"/>
                </a:cubicBezTo>
                <a:cubicBezTo>
                  <a:pt x="1938072" y="147955"/>
                  <a:pt x="1943610" y="148006"/>
                  <a:pt x="1949223" y="147675"/>
                </a:cubicBezTo>
                <a:cubicBezTo>
                  <a:pt x="1954836" y="147345"/>
                  <a:pt x="1960678" y="147701"/>
                  <a:pt x="1966749" y="148742"/>
                </a:cubicBezTo>
                <a:cubicBezTo>
                  <a:pt x="1967257" y="150876"/>
                  <a:pt x="1967460" y="151790"/>
                  <a:pt x="1967358" y="151485"/>
                </a:cubicBezTo>
                <a:cubicBezTo>
                  <a:pt x="1967257" y="151181"/>
                  <a:pt x="1967460" y="151485"/>
                  <a:pt x="1967968" y="152400"/>
                </a:cubicBezTo>
                <a:lnTo>
                  <a:pt x="2058189" y="147523"/>
                </a:lnTo>
                <a:cubicBezTo>
                  <a:pt x="2060399" y="147548"/>
                  <a:pt x="2061466" y="147498"/>
                  <a:pt x="2061389" y="147371"/>
                </a:cubicBezTo>
                <a:cubicBezTo>
                  <a:pt x="2061313" y="147244"/>
                  <a:pt x="2061466" y="146888"/>
                  <a:pt x="2061846" y="146304"/>
                </a:cubicBezTo>
                <a:cubicBezTo>
                  <a:pt x="2052880" y="146532"/>
                  <a:pt x="2041247" y="146990"/>
                  <a:pt x="2026947" y="147675"/>
                </a:cubicBezTo>
                <a:cubicBezTo>
                  <a:pt x="2012647" y="148361"/>
                  <a:pt x="2001928" y="147904"/>
                  <a:pt x="1994790" y="146304"/>
                </a:cubicBezTo>
                <a:cubicBezTo>
                  <a:pt x="2003630" y="145135"/>
                  <a:pt x="2013383" y="144424"/>
                  <a:pt x="2024051" y="144170"/>
                </a:cubicBezTo>
                <a:cubicBezTo>
                  <a:pt x="2034719" y="143916"/>
                  <a:pt x="2044473" y="143815"/>
                  <a:pt x="2053312" y="143865"/>
                </a:cubicBezTo>
                <a:cubicBezTo>
                  <a:pt x="2061364" y="143307"/>
                  <a:pt x="2070864" y="142900"/>
                  <a:pt x="2081811" y="142646"/>
                </a:cubicBezTo>
                <a:cubicBezTo>
                  <a:pt x="2092758" y="142392"/>
                  <a:pt x="2100734" y="141986"/>
                  <a:pt x="2105738" y="141427"/>
                </a:cubicBezTo>
                <a:cubicBezTo>
                  <a:pt x="2098347" y="140750"/>
                  <a:pt x="2086170" y="140750"/>
                  <a:pt x="2069207" y="141427"/>
                </a:cubicBezTo>
                <a:cubicBezTo>
                  <a:pt x="2052243" y="142104"/>
                  <a:pt x="2035822" y="142646"/>
                  <a:pt x="2019942" y="143053"/>
                </a:cubicBezTo>
                <a:cubicBezTo>
                  <a:pt x="2004062" y="143459"/>
                  <a:pt x="1994053" y="142917"/>
                  <a:pt x="1989914" y="141427"/>
                </a:cubicBezTo>
                <a:lnTo>
                  <a:pt x="2106957" y="135331"/>
                </a:lnTo>
                <a:cubicBezTo>
                  <a:pt x="2107694" y="133731"/>
                  <a:pt x="2107744" y="132969"/>
                  <a:pt x="2107109" y="133045"/>
                </a:cubicBezTo>
                <a:cubicBezTo>
                  <a:pt x="2106474" y="133121"/>
                  <a:pt x="2108049" y="132664"/>
                  <a:pt x="2111834" y="131673"/>
                </a:cubicBezTo>
                <a:cubicBezTo>
                  <a:pt x="2114628" y="131191"/>
                  <a:pt x="2116355" y="130937"/>
                  <a:pt x="2117015" y="130911"/>
                </a:cubicBezTo>
                <a:cubicBezTo>
                  <a:pt x="2117676" y="130886"/>
                  <a:pt x="2118793" y="130327"/>
                  <a:pt x="2120368" y="129235"/>
                </a:cubicBezTo>
                <a:cubicBezTo>
                  <a:pt x="2114577" y="126568"/>
                  <a:pt x="2107566" y="125806"/>
                  <a:pt x="2099337" y="126949"/>
                </a:cubicBezTo>
                <a:cubicBezTo>
                  <a:pt x="2091107" y="128092"/>
                  <a:pt x="2083487" y="128854"/>
                  <a:pt x="2076477" y="129235"/>
                </a:cubicBezTo>
                <a:lnTo>
                  <a:pt x="2074038" y="125577"/>
                </a:lnTo>
                <a:cubicBezTo>
                  <a:pt x="2063630" y="125284"/>
                  <a:pt x="2045162" y="125329"/>
                  <a:pt x="2018633" y="125713"/>
                </a:cubicBezTo>
                <a:cubicBezTo>
                  <a:pt x="1992104" y="126097"/>
                  <a:pt x="1966320" y="126142"/>
                  <a:pt x="1941281" y="125848"/>
                </a:cubicBezTo>
                <a:cubicBezTo>
                  <a:pt x="1916242" y="125555"/>
                  <a:pt x="1900754" y="124245"/>
                  <a:pt x="1894816" y="121920"/>
                </a:cubicBezTo>
                <a:cubicBezTo>
                  <a:pt x="1911986" y="120142"/>
                  <a:pt x="1929462" y="118821"/>
                  <a:pt x="1947242" y="117957"/>
                </a:cubicBezTo>
                <a:cubicBezTo>
                  <a:pt x="1965022" y="117094"/>
                  <a:pt x="1982497" y="116383"/>
                  <a:pt x="1999667" y="115824"/>
                </a:cubicBezTo>
                <a:cubicBezTo>
                  <a:pt x="2035024" y="113385"/>
                  <a:pt x="2070381" y="110947"/>
                  <a:pt x="2105738" y="108509"/>
                </a:cubicBezTo>
                <a:cubicBezTo>
                  <a:pt x="2127480" y="104953"/>
                  <a:pt x="2144041" y="103530"/>
                  <a:pt x="2155420" y="104241"/>
                </a:cubicBezTo>
                <a:cubicBezTo>
                  <a:pt x="2166799" y="104953"/>
                  <a:pt x="2170558" y="118161"/>
                  <a:pt x="2166698" y="143865"/>
                </a:cubicBezTo>
                <a:cubicBezTo>
                  <a:pt x="2164183" y="158064"/>
                  <a:pt x="2161288" y="172948"/>
                  <a:pt x="2158011" y="188519"/>
                </a:cubicBezTo>
                <a:cubicBezTo>
                  <a:pt x="2154734" y="204089"/>
                  <a:pt x="2151534" y="219278"/>
                  <a:pt x="2148410" y="234086"/>
                </a:cubicBezTo>
                <a:cubicBezTo>
                  <a:pt x="2146378" y="232867"/>
                  <a:pt x="2144955" y="231648"/>
                  <a:pt x="2144142" y="230429"/>
                </a:cubicBezTo>
                <a:cubicBezTo>
                  <a:pt x="2143330" y="229209"/>
                  <a:pt x="2140688" y="227990"/>
                  <a:pt x="2136218" y="226771"/>
                </a:cubicBezTo>
                <a:cubicBezTo>
                  <a:pt x="2129588" y="229819"/>
                  <a:pt x="2123035" y="232867"/>
                  <a:pt x="2116558" y="235915"/>
                </a:cubicBezTo>
                <a:cubicBezTo>
                  <a:pt x="2110081" y="238963"/>
                  <a:pt x="2103223" y="242011"/>
                  <a:pt x="2095984" y="245059"/>
                </a:cubicBezTo>
                <a:cubicBezTo>
                  <a:pt x="2074674" y="252298"/>
                  <a:pt x="2053286" y="259156"/>
                  <a:pt x="2031824" y="265633"/>
                </a:cubicBezTo>
                <a:cubicBezTo>
                  <a:pt x="2010361" y="272110"/>
                  <a:pt x="1988669" y="278663"/>
                  <a:pt x="1966749" y="285293"/>
                </a:cubicBezTo>
                <a:cubicBezTo>
                  <a:pt x="1937640" y="293802"/>
                  <a:pt x="1909599" y="302996"/>
                  <a:pt x="1882624" y="312877"/>
                </a:cubicBezTo>
                <a:cubicBezTo>
                  <a:pt x="1855649" y="322758"/>
                  <a:pt x="1828827" y="333476"/>
                  <a:pt x="1802157" y="345033"/>
                </a:cubicBezTo>
                <a:cubicBezTo>
                  <a:pt x="1811022" y="344932"/>
                  <a:pt x="1821029" y="344525"/>
                  <a:pt x="1832180" y="343814"/>
                </a:cubicBezTo>
                <a:cubicBezTo>
                  <a:pt x="1843330" y="343103"/>
                  <a:pt x="1853642" y="342697"/>
                  <a:pt x="1863117" y="342595"/>
                </a:cubicBezTo>
                <a:cubicBezTo>
                  <a:pt x="1883843" y="342392"/>
                  <a:pt x="1904570" y="342798"/>
                  <a:pt x="1925296" y="343814"/>
                </a:cubicBezTo>
                <a:cubicBezTo>
                  <a:pt x="1953922" y="342697"/>
                  <a:pt x="1981405" y="343713"/>
                  <a:pt x="2007744" y="346862"/>
                </a:cubicBezTo>
                <a:cubicBezTo>
                  <a:pt x="2034084" y="350012"/>
                  <a:pt x="2055776" y="362001"/>
                  <a:pt x="2072819" y="382829"/>
                </a:cubicBezTo>
                <a:cubicBezTo>
                  <a:pt x="2077112" y="388544"/>
                  <a:pt x="2080719" y="395402"/>
                  <a:pt x="2083640" y="403403"/>
                </a:cubicBezTo>
                <a:cubicBezTo>
                  <a:pt x="2086561" y="411404"/>
                  <a:pt x="2088644" y="419176"/>
                  <a:pt x="2089888" y="426720"/>
                </a:cubicBezTo>
                <a:cubicBezTo>
                  <a:pt x="2089862" y="431647"/>
                  <a:pt x="2089304" y="436423"/>
                  <a:pt x="2088212" y="441045"/>
                </a:cubicBezTo>
                <a:cubicBezTo>
                  <a:pt x="2087120" y="445668"/>
                  <a:pt x="2085646" y="449834"/>
                  <a:pt x="2083792" y="453542"/>
                </a:cubicBezTo>
                <a:cubicBezTo>
                  <a:pt x="2082674" y="455295"/>
                  <a:pt x="2081557" y="456666"/>
                  <a:pt x="2080439" y="457657"/>
                </a:cubicBezTo>
                <a:cubicBezTo>
                  <a:pt x="2079322" y="458648"/>
                  <a:pt x="2077594" y="459714"/>
                  <a:pt x="2075258" y="460857"/>
                </a:cubicBezTo>
                <a:lnTo>
                  <a:pt x="2066723" y="466953"/>
                </a:lnTo>
                <a:cubicBezTo>
                  <a:pt x="2064488" y="469849"/>
                  <a:pt x="2063167" y="470763"/>
                  <a:pt x="2062761" y="469697"/>
                </a:cubicBezTo>
                <a:cubicBezTo>
                  <a:pt x="2062354" y="468630"/>
                  <a:pt x="2061643" y="470154"/>
                  <a:pt x="2060627" y="474269"/>
                </a:cubicBezTo>
                <a:cubicBezTo>
                  <a:pt x="2059281" y="477647"/>
                  <a:pt x="2059230" y="478510"/>
                  <a:pt x="2060475" y="476859"/>
                </a:cubicBezTo>
                <a:cubicBezTo>
                  <a:pt x="2061720" y="475208"/>
                  <a:pt x="2061364" y="476377"/>
                  <a:pt x="2059408" y="480365"/>
                </a:cubicBezTo>
                <a:cubicBezTo>
                  <a:pt x="2057579" y="482676"/>
                  <a:pt x="2055446" y="485673"/>
                  <a:pt x="2053007" y="489356"/>
                </a:cubicBezTo>
                <a:cubicBezTo>
                  <a:pt x="2050569" y="493039"/>
                  <a:pt x="2047826" y="494512"/>
                  <a:pt x="2044778" y="493776"/>
                </a:cubicBezTo>
                <a:lnTo>
                  <a:pt x="2048679" y="489508"/>
                </a:lnTo>
                <a:lnTo>
                  <a:pt x="2048435" y="490118"/>
                </a:lnTo>
                <a:lnTo>
                  <a:pt x="2050874" y="490118"/>
                </a:lnTo>
                <a:cubicBezTo>
                  <a:pt x="2052524" y="487985"/>
                  <a:pt x="2053490" y="486461"/>
                  <a:pt x="2053769" y="485546"/>
                </a:cubicBezTo>
                <a:cubicBezTo>
                  <a:pt x="2054049" y="484632"/>
                  <a:pt x="2054709" y="482498"/>
                  <a:pt x="2055750" y="479145"/>
                </a:cubicBezTo>
                <a:cubicBezTo>
                  <a:pt x="2056970" y="475437"/>
                  <a:pt x="2057884" y="473405"/>
                  <a:pt x="2058494" y="473049"/>
                </a:cubicBezTo>
                <a:cubicBezTo>
                  <a:pt x="2059103" y="472694"/>
                  <a:pt x="2059408" y="470662"/>
                  <a:pt x="2059408" y="466953"/>
                </a:cubicBezTo>
                <a:cubicBezTo>
                  <a:pt x="2060094" y="462915"/>
                  <a:pt x="2060246" y="458190"/>
                  <a:pt x="2059865" y="452780"/>
                </a:cubicBezTo>
                <a:cubicBezTo>
                  <a:pt x="2059484" y="447370"/>
                  <a:pt x="2058113" y="443560"/>
                  <a:pt x="2055750" y="441350"/>
                </a:cubicBezTo>
                <a:cubicBezTo>
                  <a:pt x="2054557" y="442112"/>
                  <a:pt x="2053896" y="442112"/>
                  <a:pt x="2053769" y="441350"/>
                </a:cubicBezTo>
                <a:cubicBezTo>
                  <a:pt x="2053642" y="440588"/>
                  <a:pt x="2053896" y="441807"/>
                  <a:pt x="2054531" y="445008"/>
                </a:cubicBezTo>
                <a:cubicBezTo>
                  <a:pt x="2054633" y="446227"/>
                  <a:pt x="2055039" y="447141"/>
                  <a:pt x="2055750" y="447751"/>
                </a:cubicBezTo>
                <a:cubicBezTo>
                  <a:pt x="2056462" y="448361"/>
                  <a:pt x="2056868" y="448665"/>
                  <a:pt x="2056970" y="448665"/>
                </a:cubicBezTo>
                <a:cubicBezTo>
                  <a:pt x="2057579" y="450850"/>
                  <a:pt x="2057884" y="452272"/>
                  <a:pt x="2057884" y="452933"/>
                </a:cubicBezTo>
                <a:cubicBezTo>
                  <a:pt x="2057884" y="453593"/>
                  <a:pt x="2057579" y="455015"/>
                  <a:pt x="2056970" y="457200"/>
                </a:cubicBezTo>
                <a:cubicBezTo>
                  <a:pt x="2057020" y="459740"/>
                  <a:pt x="2056919" y="462585"/>
                  <a:pt x="2056665" y="465734"/>
                </a:cubicBezTo>
                <a:cubicBezTo>
                  <a:pt x="2056411" y="468884"/>
                  <a:pt x="2055700" y="471729"/>
                  <a:pt x="2054531" y="474269"/>
                </a:cubicBezTo>
                <a:cubicBezTo>
                  <a:pt x="2053972" y="474827"/>
                  <a:pt x="2053566" y="475234"/>
                  <a:pt x="2053312" y="475488"/>
                </a:cubicBezTo>
                <a:cubicBezTo>
                  <a:pt x="2053058" y="475742"/>
                  <a:pt x="2052652" y="476148"/>
                  <a:pt x="2052093" y="476707"/>
                </a:cubicBezTo>
                <a:cubicBezTo>
                  <a:pt x="2051000" y="475005"/>
                  <a:pt x="2050442" y="473532"/>
                  <a:pt x="2050416" y="472287"/>
                </a:cubicBezTo>
                <a:cubicBezTo>
                  <a:pt x="2050391" y="471043"/>
                  <a:pt x="2050137" y="469265"/>
                  <a:pt x="2049654" y="466953"/>
                </a:cubicBezTo>
                <a:cubicBezTo>
                  <a:pt x="2048537" y="462458"/>
                  <a:pt x="2045895" y="458343"/>
                  <a:pt x="2041730" y="454609"/>
                </a:cubicBezTo>
                <a:cubicBezTo>
                  <a:pt x="2037564" y="450875"/>
                  <a:pt x="2034922" y="448894"/>
                  <a:pt x="2033805" y="448665"/>
                </a:cubicBezTo>
                <a:cubicBezTo>
                  <a:pt x="2026362" y="448808"/>
                  <a:pt x="2013342" y="452857"/>
                  <a:pt x="1994745" y="460812"/>
                </a:cubicBezTo>
                <a:cubicBezTo>
                  <a:pt x="1976149" y="468767"/>
                  <a:pt x="1957620" y="477332"/>
                  <a:pt x="1939159" y="486506"/>
                </a:cubicBezTo>
                <a:cubicBezTo>
                  <a:pt x="1920698" y="495680"/>
                  <a:pt x="1907949" y="502167"/>
                  <a:pt x="1900912" y="505968"/>
                </a:cubicBezTo>
                <a:lnTo>
                  <a:pt x="1786307" y="573024"/>
                </a:lnTo>
                <a:cubicBezTo>
                  <a:pt x="1785647" y="573049"/>
                  <a:pt x="1784834" y="573303"/>
                  <a:pt x="1783869" y="573786"/>
                </a:cubicBezTo>
                <a:cubicBezTo>
                  <a:pt x="1782904" y="574268"/>
                  <a:pt x="1782091" y="574827"/>
                  <a:pt x="1781430" y="575462"/>
                </a:cubicBezTo>
                <a:cubicBezTo>
                  <a:pt x="1780872" y="576021"/>
                  <a:pt x="1780465" y="576427"/>
                  <a:pt x="1780211" y="576681"/>
                </a:cubicBezTo>
                <a:cubicBezTo>
                  <a:pt x="1779957" y="576935"/>
                  <a:pt x="1779551" y="577342"/>
                  <a:pt x="1778992" y="577901"/>
                </a:cubicBezTo>
                <a:cubicBezTo>
                  <a:pt x="1796347" y="578096"/>
                  <a:pt x="1817178" y="578111"/>
                  <a:pt x="1841487" y="577946"/>
                </a:cubicBezTo>
                <a:cubicBezTo>
                  <a:pt x="1865796" y="577780"/>
                  <a:pt x="1889428" y="578698"/>
                  <a:pt x="1912382" y="580700"/>
                </a:cubicBezTo>
                <a:cubicBezTo>
                  <a:pt x="1935336" y="582702"/>
                  <a:pt x="1953458" y="587052"/>
                  <a:pt x="1966749" y="593750"/>
                </a:cubicBezTo>
                <a:cubicBezTo>
                  <a:pt x="1976172" y="598652"/>
                  <a:pt x="1985062" y="605612"/>
                  <a:pt x="1993419" y="614629"/>
                </a:cubicBezTo>
                <a:cubicBezTo>
                  <a:pt x="2001775" y="623646"/>
                  <a:pt x="2007922" y="634568"/>
                  <a:pt x="2011859" y="647395"/>
                </a:cubicBezTo>
                <a:cubicBezTo>
                  <a:pt x="2013891" y="654228"/>
                  <a:pt x="2015009" y="661289"/>
                  <a:pt x="2015212" y="668579"/>
                </a:cubicBezTo>
                <a:cubicBezTo>
                  <a:pt x="2015415" y="675868"/>
                  <a:pt x="2013485" y="682625"/>
                  <a:pt x="2009421" y="688848"/>
                </a:cubicBezTo>
                <a:cubicBezTo>
                  <a:pt x="2007592" y="691693"/>
                  <a:pt x="2005458" y="693623"/>
                  <a:pt x="2003020" y="694639"/>
                </a:cubicBezTo>
                <a:cubicBezTo>
                  <a:pt x="2000582" y="695655"/>
                  <a:pt x="1997838" y="696976"/>
                  <a:pt x="1994790" y="698601"/>
                </a:cubicBezTo>
                <a:lnTo>
                  <a:pt x="1989914" y="704697"/>
                </a:lnTo>
                <a:cubicBezTo>
                  <a:pt x="1988212" y="705612"/>
                  <a:pt x="1987044" y="706221"/>
                  <a:pt x="1986408" y="706526"/>
                </a:cubicBezTo>
                <a:cubicBezTo>
                  <a:pt x="1985774" y="706831"/>
                  <a:pt x="1984910" y="708660"/>
                  <a:pt x="1983818" y="712013"/>
                </a:cubicBezTo>
                <a:lnTo>
                  <a:pt x="1986380" y="711571"/>
                </a:lnTo>
                <a:lnTo>
                  <a:pt x="1983818" y="715670"/>
                </a:lnTo>
                <a:cubicBezTo>
                  <a:pt x="1981633" y="718617"/>
                  <a:pt x="1979601" y="721868"/>
                  <a:pt x="1977722" y="725424"/>
                </a:cubicBezTo>
                <a:cubicBezTo>
                  <a:pt x="1977239" y="723646"/>
                  <a:pt x="1977290" y="722020"/>
                  <a:pt x="1977874" y="720547"/>
                </a:cubicBezTo>
                <a:cubicBezTo>
                  <a:pt x="1978458" y="719074"/>
                  <a:pt x="1978814" y="717448"/>
                  <a:pt x="1978941" y="715670"/>
                </a:cubicBezTo>
                <a:cubicBezTo>
                  <a:pt x="1980211" y="713435"/>
                  <a:pt x="1981328" y="711505"/>
                  <a:pt x="1982294" y="709879"/>
                </a:cubicBezTo>
                <a:cubicBezTo>
                  <a:pt x="1983259" y="708253"/>
                  <a:pt x="1983767" y="705713"/>
                  <a:pt x="1983818" y="702259"/>
                </a:cubicBezTo>
                <a:cubicBezTo>
                  <a:pt x="1984376" y="697230"/>
                  <a:pt x="1984173" y="692048"/>
                  <a:pt x="1983208" y="686714"/>
                </a:cubicBezTo>
                <a:cubicBezTo>
                  <a:pt x="1982243" y="681380"/>
                  <a:pt x="1980820" y="676808"/>
                  <a:pt x="1978941" y="672998"/>
                </a:cubicBezTo>
                <a:cubicBezTo>
                  <a:pt x="1975461" y="667613"/>
                  <a:pt x="1969619" y="661619"/>
                  <a:pt x="1961415" y="655015"/>
                </a:cubicBezTo>
                <a:cubicBezTo>
                  <a:pt x="1953211" y="648411"/>
                  <a:pt x="1945235" y="644245"/>
                  <a:pt x="1937488" y="642518"/>
                </a:cubicBezTo>
                <a:lnTo>
                  <a:pt x="1941146" y="647395"/>
                </a:lnTo>
                <a:cubicBezTo>
                  <a:pt x="1941196" y="647446"/>
                  <a:pt x="1941400" y="647649"/>
                  <a:pt x="1941755" y="648005"/>
                </a:cubicBezTo>
                <a:cubicBezTo>
                  <a:pt x="1942111" y="648360"/>
                  <a:pt x="1942314" y="648563"/>
                  <a:pt x="1942365" y="648614"/>
                </a:cubicBezTo>
                <a:cubicBezTo>
                  <a:pt x="1938527" y="646974"/>
                  <a:pt x="1936178" y="645378"/>
                  <a:pt x="1935321" y="643828"/>
                </a:cubicBezTo>
                <a:cubicBezTo>
                  <a:pt x="1934463" y="642277"/>
                  <a:pt x="1931302" y="640862"/>
                  <a:pt x="1925838" y="639583"/>
                </a:cubicBezTo>
                <a:cubicBezTo>
                  <a:pt x="1920374" y="638304"/>
                  <a:pt x="1908814" y="637250"/>
                  <a:pt x="1891158" y="636422"/>
                </a:cubicBezTo>
                <a:cubicBezTo>
                  <a:pt x="1883843" y="636422"/>
                  <a:pt x="1876528" y="636422"/>
                  <a:pt x="1869213" y="636422"/>
                </a:cubicBezTo>
                <a:cubicBezTo>
                  <a:pt x="1863625" y="636321"/>
                  <a:pt x="1857427" y="635914"/>
                  <a:pt x="1850620" y="635203"/>
                </a:cubicBezTo>
                <a:cubicBezTo>
                  <a:pt x="1843813" y="634492"/>
                  <a:pt x="1837006" y="634085"/>
                  <a:pt x="1830198" y="633984"/>
                </a:cubicBezTo>
                <a:cubicBezTo>
                  <a:pt x="1824001" y="633984"/>
                  <a:pt x="1817803" y="633984"/>
                  <a:pt x="1811606" y="633984"/>
                </a:cubicBezTo>
                <a:cubicBezTo>
                  <a:pt x="1805408" y="633984"/>
                  <a:pt x="1799820" y="633984"/>
                  <a:pt x="1794842" y="633984"/>
                </a:cubicBezTo>
                <a:cubicBezTo>
                  <a:pt x="1767460" y="633908"/>
                  <a:pt x="1740232" y="634060"/>
                  <a:pt x="1713155" y="634441"/>
                </a:cubicBezTo>
                <a:cubicBezTo>
                  <a:pt x="1686079" y="634822"/>
                  <a:pt x="1658850" y="635889"/>
                  <a:pt x="1631469" y="637641"/>
                </a:cubicBezTo>
                <a:lnTo>
                  <a:pt x="1638784" y="642518"/>
                </a:lnTo>
                <a:cubicBezTo>
                  <a:pt x="1642315" y="643102"/>
                  <a:pt x="1645312" y="643153"/>
                  <a:pt x="1647776" y="642671"/>
                </a:cubicBezTo>
                <a:cubicBezTo>
                  <a:pt x="1650240" y="642188"/>
                  <a:pt x="1652932" y="641324"/>
                  <a:pt x="1655853" y="640080"/>
                </a:cubicBezTo>
                <a:cubicBezTo>
                  <a:pt x="1658850" y="638886"/>
                  <a:pt x="1661695" y="638226"/>
                  <a:pt x="1664387" y="638099"/>
                </a:cubicBezTo>
                <a:cubicBezTo>
                  <a:pt x="1667080" y="637972"/>
                  <a:pt x="1669924" y="638226"/>
                  <a:pt x="1672922" y="638861"/>
                </a:cubicBezTo>
                <a:cubicBezTo>
                  <a:pt x="1673176" y="639953"/>
                  <a:pt x="1672972" y="640512"/>
                  <a:pt x="1672312" y="640537"/>
                </a:cubicBezTo>
                <a:cubicBezTo>
                  <a:pt x="1671652" y="640562"/>
                  <a:pt x="1672668" y="640816"/>
                  <a:pt x="1675360" y="641299"/>
                </a:cubicBezTo>
                <a:cubicBezTo>
                  <a:pt x="1707669" y="640562"/>
                  <a:pt x="1739978" y="639902"/>
                  <a:pt x="1772286" y="639318"/>
                </a:cubicBezTo>
                <a:cubicBezTo>
                  <a:pt x="1804595" y="638734"/>
                  <a:pt x="1836904" y="638988"/>
                  <a:pt x="1869213" y="640080"/>
                </a:cubicBezTo>
                <a:cubicBezTo>
                  <a:pt x="1875004" y="640613"/>
                  <a:pt x="1883234" y="641070"/>
                  <a:pt x="1893902" y="641451"/>
                </a:cubicBezTo>
                <a:cubicBezTo>
                  <a:pt x="1904570" y="641832"/>
                  <a:pt x="1912190" y="642594"/>
                  <a:pt x="1916762" y="643737"/>
                </a:cubicBezTo>
                <a:cubicBezTo>
                  <a:pt x="1927760" y="647268"/>
                  <a:pt x="1939291" y="651789"/>
                  <a:pt x="1951356" y="657301"/>
                </a:cubicBezTo>
                <a:cubicBezTo>
                  <a:pt x="1963422" y="662813"/>
                  <a:pt x="1972210" y="670077"/>
                  <a:pt x="1977722" y="679094"/>
                </a:cubicBezTo>
                <a:cubicBezTo>
                  <a:pt x="1980084" y="682930"/>
                  <a:pt x="1981455" y="685927"/>
                  <a:pt x="1981836" y="688086"/>
                </a:cubicBezTo>
                <a:cubicBezTo>
                  <a:pt x="1982217" y="690245"/>
                  <a:pt x="1982065" y="694156"/>
                  <a:pt x="1981379" y="699821"/>
                </a:cubicBezTo>
                <a:cubicBezTo>
                  <a:pt x="1980846" y="702894"/>
                  <a:pt x="1980084" y="705586"/>
                  <a:pt x="1979093" y="707898"/>
                </a:cubicBezTo>
                <a:lnTo>
                  <a:pt x="1974134" y="713158"/>
                </a:lnTo>
                <a:lnTo>
                  <a:pt x="1974216" y="707288"/>
                </a:lnTo>
                <a:cubicBezTo>
                  <a:pt x="1974191" y="703300"/>
                  <a:pt x="1973328" y="699998"/>
                  <a:pt x="1971626" y="697382"/>
                </a:cubicBezTo>
                <a:cubicBezTo>
                  <a:pt x="1968781" y="693775"/>
                  <a:pt x="1962888" y="688492"/>
                  <a:pt x="1953947" y="681533"/>
                </a:cubicBezTo>
                <a:cubicBezTo>
                  <a:pt x="1945006" y="674573"/>
                  <a:pt x="1939114" y="669290"/>
                  <a:pt x="1936269" y="665683"/>
                </a:cubicBezTo>
                <a:cubicBezTo>
                  <a:pt x="1938860" y="666420"/>
                  <a:pt x="1941908" y="667690"/>
                  <a:pt x="1945413" y="669493"/>
                </a:cubicBezTo>
                <a:cubicBezTo>
                  <a:pt x="1948918" y="671296"/>
                  <a:pt x="1951966" y="672871"/>
                  <a:pt x="1954557" y="674217"/>
                </a:cubicBezTo>
                <a:lnTo>
                  <a:pt x="1955902" y="675114"/>
                </a:lnTo>
                <a:lnTo>
                  <a:pt x="1962527" y="679977"/>
                </a:lnTo>
                <a:lnTo>
                  <a:pt x="1965377" y="683819"/>
                </a:lnTo>
                <a:cubicBezTo>
                  <a:pt x="1966470" y="685470"/>
                  <a:pt x="1967333" y="685520"/>
                  <a:pt x="1967968" y="683971"/>
                </a:cubicBezTo>
                <a:lnTo>
                  <a:pt x="1962527" y="679977"/>
                </a:lnTo>
                <a:lnTo>
                  <a:pt x="1961872" y="679094"/>
                </a:lnTo>
                <a:cubicBezTo>
                  <a:pt x="1960653" y="678434"/>
                  <a:pt x="1959434" y="677621"/>
                  <a:pt x="1958214" y="676656"/>
                </a:cubicBezTo>
                <a:lnTo>
                  <a:pt x="1955902" y="675114"/>
                </a:lnTo>
                <a:lnTo>
                  <a:pt x="1939317" y="662940"/>
                </a:lnTo>
                <a:cubicBezTo>
                  <a:pt x="1928700" y="660349"/>
                  <a:pt x="1916711" y="657606"/>
                  <a:pt x="1903350" y="654710"/>
                </a:cubicBezTo>
                <a:cubicBezTo>
                  <a:pt x="1899744" y="653415"/>
                  <a:pt x="1896594" y="652043"/>
                  <a:pt x="1893902" y="650595"/>
                </a:cubicBezTo>
                <a:cubicBezTo>
                  <a:pt x="1891209" y="649148"/>
                  <a:pt x="1888669" y="648081"/>
                  <a:pt x="1886282" y="647395"/>
                </a:cubicBezTo>
                <a:cubicBezTo>
                  <a:pt x="1883081" y="646811"/>
                  <a:pt x="1879424" y="646455"/>
                  <a:pt x="1875309" y="646328"/>
                </a:cubicBezTo>
                <a:cubicBezTo>
                  <a:pt x="1871194" y="646201"/>
                  <a:pt x="1867536" y="646150"/>
                  <a:pt x="1864336" y="646176"/>
                </a:cubicBezTo>
                <a:lnTo>
                  <a:pt x="1771677" y="644957"/>
                </a:lnTo>
                <a:cubicBezTo>
                  <a:pt x="1767588" y="645592"/>
                  <a:pt x="1763879" y="646150"/>
                  <a:pt x="1760552" y="646633"/>
                </a:cubicBezTo>
                <a:cubicBezTo>
                  <a:pt x="1757224" y="647116"/>
                  <a:pt x="1753211" y="647370"/>
                  <a:pt x="1748512" y="647395"/>
                </a:cubicBezTo>
                <a:cubicBezTo>
                  <a:pt x="1733805" y="647293"/>
                  <a:pt x="1714451" y="647497"/>
                  <a:pt x="1690448" y="648005"/>
                </a:cubicBezTo>
                <a:cubicBezTo>
                  <a:pt x="1666445" y="648513"/>
                  <a:pt x="1649224" y="649935"/>
                  <a:pt x="1638784" y="652272"/>
                </a:cubicBezTo>
                <a:cubicBezTo>
                  <a:pt x="1663854" y="653085"/>
                  <a:pt x="1689305" y="652678"/>
                  <a:pt x="1715136" y="651053"/>
                </a:cubicBezTo>
                <a:cubicBezTo>
                  <a:pt x="1740968" y="649427"/>
                  <a:pt x="1766724" y="649021"/>
                  <a:pt x="1792403" y="649833"/>
                </a:cubicBezTo>
                <a:cubicBezTo>
                  <a:pt x="1797788" y="649910"/>
                  <a:pt x="1804392" y="650062"/>
                  <a:pt x="1812215" y="650291"/>
                </a:cubicBezTo>
                <a:cubicBezTo>
                  <a:pt x="1820038" y="650519"/>
                  <a:pt x="1826033" y="650367"/>
                  <a:pt x="1830198" y="649833"/>
                </a:cubicBezTo>
                <a:cubicBezTo>
                  <a:pt x="1838809" y="648259"/>
                  <a:pt x="1849629" y="648360"/>
                  <a:pt x="1862660" y="650138"/>
                </a:cubicBezTo>
                <a:cubicBezTo>
                  <a:pt x="1875690" y="651916"/>
                  <a:pt x="1886815" y="653847"/>
                  <a:pt x="1896035" y="655929"/>
                </a:cubicBezTo>
                <a:cubicBezTo>
                  <a:pt x="1900582" y="656412"/>
                  <a:pt x="1905814" y="656971"/>
                  <a:pt x="1911732" y="657606"/>
                </a:cubicBezTo>
                <a:cubicBezTo>
                  <a:pt x="1917651" y="658241"/>
                  <a:pt x="1922578" y="659714"/>
                  <a:pt x="1926515" y="662025"/>
                </a:cubicBezTo>
                <a:cubicBezTo>
                  <a:pt x="1923239" y="663143"/>
                  <a:pt x="1920953" y="663651"/>
                  <a:pt x="1919657" y="663549"/>
                </a:cubicBezTo>
                <a:cubicBezTo>
                  <a:pt x="1918362" y="663448"/>
                  <a:pt x="1915771" y="663346"/>
                  <a:pt x="1911885" y="663245"/>
                </a:cubicBezTo>
                <a:lnTo>
                  <a:pt x="1911885" y="664464"/>
                </a:lnTo>
                <a:lnTo>
                  <a:pt x="1912094" y="665448"/>
                </a:lnTo>
                <a:lnTo>
                  <a:pt x="1911885" y="665683"/>
                </a:lnTo>
                <a:lnTo>
                  <a:pt x="1889939" y="662025"/>
                </a:lnTo>
                <a:cubicBezTo>
                  <a:pt x="1888009" y="662584"/>
                  <a:pt x="1885774" y="662686"/>
                  <a:pt x="1883234" y="662330"/>
                </a:cubicBezTo>
                <a:cubicBezTo>
                  <a:pt x="1880694" y="661975"/>
                  <a:pt x="1878458" y="661467"/>
                  <a:pt x="1876528" y="660806"/>
                </a:cubicBezTo>
                <a:cubicBezTo>
                  <a:pt x="1876579" y="660806"/>
                  <a:pt x="1876782" y="660806"/>
                  <a:pt x="1877138" y="660806"/>
                </a:cubicBezTo>
                <a:cubicBezTo>
                  <a:pt x="1877493" y="660806"/>
                  <a:pt x="1877696" y="660806"/>
                  <a:pt x="1877747" y="660806"/>
                </a:cubicBezTo>
                <a:lnTo>
                  <a:pt x="1887501" y="660806"/>
                </a:lnTo>
                <a:cubicBezTo>
                  <a:pt x="1884097" y="658088"/>
                  <a:pt x="1881456" y="656818"/>
                  <a:pt x="1879576" y="656996"/>
                </a:cubicBezTo>
                <a:cubicBezTo>
                  <a:pt x="1877696" y="657174"/>
                  <a:pt x="1875055" y="656818"/>
                  <a:pt x="1871651" y="655929"/>
                </a:cubicBezTo>
                <a:cubicBezTo>
                  <a:pt x="1868654" y="655294"/>
                  <a:pt x="1866419" y="654736"/>
                  <a:pt x="1864946" y="654253"/>
                </a:cubicBezTo>
                <a:cubicBezTo>
                  <a:pt x="1863472" y="653770"/>
                  <a:pt x="1858799" y="653516"/>
                  <a:pt x="1850925" y="653491"/>
                </a:cubicBezTo>
                <a:cubicBezTo>
                  <a:pt x="1852804" y="654583"/>
                  <a:pt x="1854836" y="655142"/>
                  <a:pt x="1857021" y="655167"/>
                </a:cubicBezTo>
                <a:cubicBezTo>
                  <a:pt x="1859205" y="655193"/>
                  <a:pt x="1861237" y="655447"/>
                  <a:pt x="1863117" y="655929"/>
                </a:cubicBezTo>
                <a:cubicBezTo>
                  <a:pt x="1856360" y="656488"/>
                  <a:pt x="1849452" y="656590"/>
                  <a:pt x="1842390" y="656234"/>
                </a:cubicBezTo>
                <a:cubicBezTo>
                  <a:pt x="1835329" y="655879"/>
                  <a:pt x="1828420" y="655371"/>
                  <a:pt x="1821664" y="654710"/>
                </a:cubicBezTo>
                <a:cubicBezTo>
                  <a:pt x="1816228" y="655066"/>
                  <a:pt x="1810640" y="655879"/>
                  <a:pt x="1804900" y="657149"/>
                </a:cubicBezTo>
                <a:cubicBezTo>
                  <a:pt x="1799160" y="658419"/>
                  <a:pt x="1792962" y="658012"/>
                  <a:pt x="1786307" y="655929"/>
                </a:cubicBezTo>
                <a:cubicBezTo>
                  <a:pt x="1786307" y="656133"/>
                  <a:pt x="1786307" y="655726"/>
                  <a:pt x="1786307" y="654710"/>
                </a:cubicBezTo>
                <a:lnTo>
                  <a:pt x="1786307" y="653491"/>
                </a:lnTo>
                <a:cubicBezTo>
                  <a:pt x="1783590" y="654659"/>
                  <a:pt x="1782015" y="655371"/>
                  <a:pt x="1781583" y="655625"/>
                </a:cubicBezTo>
                <a:cubicBezTo>
                  <a:pt x="1781151" y="655879"/>
                  <a:pt x="1779881" y="655980"/>
                  <a:pt x="1777773" y="655929"/>
                </a:cubicBezTo>
                <a:cubicBezTo>
                  <a:pt x="1774318" y="655929"/>
                  <a:pt x="1770254" y="655929"/>
                  <a:pt x="1765581" y="655929"/>
                </a:cubicBezTo>
                <a:cubicBezTo>
                  <a:pt x="1765454" y="655929"/>
                  <a:pt x="1764794" y="655929"/>
                  <a:pt x="1763600" y="655929"/>
                </a:cubicBezTo>
                <a:cubicBezTo>
                  <a:pt x="1762406" y="655929"/>
                  <a:pt x="1761441" y="655929"/>
                  <a:pt x="1760704" y="655929"/>
                </a:cubicBezTo>
                <a:cubicBezTo>
                  <a:pt x="1756056" y="656183"/>
                  <a:pt x="1751636" y="655980"/>
                  <a:pt x="1747445" y="655320"/>
                </a:cubicBezTo>
                <a:cubicBezTo>
                  <a:pt x="1743254" y="654659"/>
                  <a:pt x="1737920" y="655675"/>
                  <a:pt x="1731443" y="658368"/>
                </a:cubicBezTo>
                <a:cubicBezTo>
                  <a:pt x="1730427" y="658368"/>
                  <a:pt x="1730021" y="658368"/>
                  <a:pt x="1730224" y="658368"/>
                </a:cubicBezTo>
                <a:cubicBezTo>
                  <a:pt x="1724128" y="659384"/>
                  <a:pt x="1718032" y="659790"/>
                  <a:pt x="1711936" y="659587"/>
                </a:cubicBezTo>
                <a:lnTo>
                  <a:pt x="1711936" y="655929"/>
                </a:lnTo>
                <a:cubicBezTo>
                  <a:pt x="1709320" y="655193"/>
                  <a:pt x="1706323" y="654837"/>
                  <a:pt x="1702944" y="654863"/>
                </a:cubicBezTo>
                <a:cubicBezTo>
                  <a:pt x="1699566" y="654888"/>
                  <a:pt x="1696874" y="656056"/>
                  <a:pt x="1694867" y="658368"/>
                </a:cubicBezTo>
                <a:lnTo>
                  <a:pt x="1631469" y="663245"/>
                </a:lnTo>
                <a:cubicBezTo>
                  <a:pt x="1630758" y="663295"/>
                  <a:pt x="1629742" y="663499"/>
                  <a:pt x="1628421" y="663854"/>
                </a:cubicBezTo>
                <a:cubicBezTo>
                  <a:pt x="1627100" y="664210"/>
                  <a:pt x="1626084" y="664413"/>
                  <a:pt x="1625373" y="664464"/>
                </a:cubicBezTo>
                <a:cubicBezTo>
                  <a:pt x="1623696" y="664946"/>
                  <a:pt x="1622782" y="665200"/>
                  <a:pt x="1622630" y="665226"/>
                </a:cubicBezTo>
                <a:cubicBezTo>
                  <a:pt x="1622477" y="665251"/>
                  <a:pt x="1622172" y="665810"/>
                  <a:pt x="1621715" y="666902"/>
                </a:cubicBezTo>
                <a:cubicBezTo>
                  <a:pt x="1641019" y="665480"/>
                  <a:pt x="1660933" y="664667"/>
                  <a:pt x="1681456" y="664464"/>
                </a:cubicBezTo>
                <a:cubicBezTo>
                  <a:pt x="1691260" y="664489"/>
                  <a:pt x="1701217" y="664438"/>
                  <a:pt x="1711326" y="664311"/>
                </a:cubicBezTo>
                <a:cubicBezTo>
                  <a:pt x="1721436" y="664184"/>
                  <a:pt x="1731392" y="663829"/>
                  <a:pt x="1741197" y="663245"/>
                </a:cubicBezTo>
                <a:cubicBezTo>
                  <a:pt x="1760755" y="662610"/>
                  <a:pt x="1780465" y="662051"/>
                  <a:pt x="1800328" y="661568"/>
                </a:cubicBezTo>
                <a:cubicBezTo>
                  <a:pt x="1820191" y="661086"/>
                  <a:pt x="1839901" y="660832"/>
                  <a:pt x="1859459" y="660806"/>
                </a:cubicBezTo>
                <a:cubicBezTo>
                  <a:pt x="1858494" y="661949"/>
                  <a:pt x="1857986" y="662711"/>
                  <a:pt x="1857935" y="663092"/>
                </a:cubicBezTo>
                <a:cubicBezTo>
                  <a:pt x="1857884" y="663473"/>
                  <a:pt x="1856767" y="663930"/>
                  <a:pt x="1854582" y="664464"/>
                </a:cubicBezTo>
                <a:cubicBezTo>
                  <a:pt x="1849858" y="664921"/>
                  <a:pt x="1843457" y="664921"/>
                  <a:pt x="1835380" y="664464"/>
                </a:cubicBezTo>
                <a:cubicBezTo>
                  <a:pt x="1827303" y="664007"/>
                  <a:pt x="1820292" y="664007"/>
                  <a:pt x="1814349" y="664464"/>
                </a:cubicBezTo>
                <a:cubicBezTo>
                  <a:pt x="1823264" y="664540"/>
                  <a:pt x="1831342" y="664997"/>
                  <a:pt x="1838580" y="665835"/>
                </a:cubicBezTo>
                <a:cubicBezTo>
                  <a:pt x="1845820" y="666674"/>
                  <a:pt x="1853592" y="667436"/>
                  <a:pt x="1861898" y="668121"/>
                </a:cubicBezTo>
                <a:lnTo>
                  <a:pt x="1870432" y="671779"/>
                </a:lnTo>
                <a:cubicBezTo>
                  <a:pt x="1870229" y="672795"/>
                  <a:pt x="1870635" y="673201"/>
                  <a:pt x="1871651" y="672998"/>
                </a:cubicBezTo>
                <a:lnTo>
                  <a:pt x="1875309" y="675437"/>
                </a:lnTo>
                <a:cubicBezTo>
                  <a:pt x="1875868" y="675995"/>
                  <a:pt x="1876274" y="676402"/>
                  <a:pt x="1876528" y="676656"/>
                </a:cubicBezTo>
                <a:cubicBezTo>
                  <a:pt x="1876782" y="676910"/>
                  <a:pt x="1877188" y="677316"/>
                  <a:pt x="1877747" y="677875"/>
                </a:cubicBezTo>
                <a:cubicBezTo>
                  <a:pt x="1871804" y="677367"/>
                  <a:pt x="1864793" y="676859"/>
                  <a:pt x="1856716" y="676351"/>
                </a:cubicBezTo>
                <a:cubicBezTo>
                  <a:pt x="1848639" y="675843"/>
                  <a:pt x="1842238" y="674725"/>
                  <a:pt x="1837514" y="672998"/>
                </a:cubicBezTo>
                <a:lnTo>
                  <a:pt x="1866774" y="672998"/>
                </a:lnTo>
                <a:cubicBezTo>
                  <a:pt x="1864311" y="671906"/>
                  <a:pt x="1861618" y="671347"/>
                  <a:pt x="1858697" y="671322"/>
                </a:cubicBezTo>
                <a:cubicBezTo>
                  <a:pt x="1855776" y="671296"/>
                  <a:pt x="1852779" y="671042"/>
                  <a:pt x="1849706" y="670560"/>
                </a:cubicBezTo>
                <a:cubicBezTo>
                  <a:pt x="1844372" y="670484"/>
                  <a:pt x="1841628" y="670026"/>
                  <a:pt x="1841476" y="669188"/>
                </a:cubicBezTo>
                <a:cubicBezTo>
                  <a:pt x="1841324" y="668350"/>
                  <a:pt x="1839190" y="667588"/>
                  <a:pt x="1835075" y="666902"/>
                </a:cubicBezTo>
                <a:cubicBezTo>
                  <a:pt x="1830122" y="666445"/>
                  <a:pt x="1824788" y="666445"/>
                  <a:pt x="1819073" y="666902"/>
                </a:cubicBezTo>
                <a:cubicBezTo>
                  <a:pt x="1813358" y="667359"/>
                  <a:pt x="1807720" y="667359"/>
                  <a:pt x="1802157" y="666902"/>
                </a:cubicBezTo>
                <a:cubicBezTo>
                  <a:pt x="1802157" y="665886"/>
                  <a:pt x="1802157" y="665480"/>
                  <a:pt x="1802157" y="665683"/>
                </a:cubicBezTo>
                <a:lnTo>
                  <a:pt x="1800938" y="664464"/>
                </a:lnTo>
                <a:cubicBezTo>
                  <a:pt x="1800938" y="663448"/>
                  <a:pt x="1800938" y="663041"/>
                  <a:pt x="1800938" y="663245"/>
                </a:cubicBezTo>
                <a:cubicBezTo>
                  <a:pt x="1786053" y="662737"/>
                  <a:pt x="1766749" y="663143"/>
                  <a:pt x="1743026" y="664464"/>
                </a:cubicBezTo>
                <a:cubicBezTo>
                  <a:pt x="1719302" y="665785"/>
                  <a:pt x="1699998" y="667410"/>
                  <a:pt x="1685114" y="669341"/>
                </a:cubicBezTo>
                <a:cubicBezTo>
                  <a:pt x="1697382" y="669950"/>
                  <a:pt x="1712774" y="669341"/>
                  <a:pt x="1731291" y="667512"/>
                </a:cubicBezTo>
                <a:cubicBezTo>
                  <a:pt x="1749808" y="665683"/>
                  <a:pt x="1763676" y="666293"/>
                  <a:pt x="1772896" y="669341"/>
                </a:cubicBezTo>
                <a:lnTo>
                  <a:pt x="1694867" y="672998"/>
                </a:lnTo>
                <a:cubicBezTo>
                  <a:pt x="1700000" y="673329"/>
                  <a:pt x="1708700" y="673344"/>
                  <a:pt x="1720967" y="673043"/>
                </a:cubicBezTo>
                <a:cubicBezTo>
                  <a:pt x="1733234" y="672742"/>
                  <a:pt x="1745095" y="672577"/>
                  <a:pt x="1756550" y="672547"/>
                </a:cubicBezTo>
                <a:cubicBezTo>
                  <a:pt x="1768004" y="672516"/>
                  <a:pt x="1775079" y="673073"/>
                  <a:pt x="1777773" y="674217"/>
                </a:cubicBezTo>
                <a:cubicBezTo>
                  <a:pt x="1767664" y="675945"/>
                  <a:pt x="1751611" y="677062"/>
                  <a:pt x="1729614" y="677570"/>
                </a:cubicBezTo>
                <a:cubicBezTo>
                  <a:pt x="1707618" y="678078"/>
                  <a:pt x="1689127" y="678586"/>
                  <a:pt x="1674141" y="679094"/>
                </a:cubicBezTo>
                <a:cubicBezTo>
                  <a:pt x="1668578" y="679628"/>
                  <a:pt x="1665378" y="680085"/>
                  <a:pt x="1664540" y="680466"/>
                </a:cubicBezTo>
                <a:cubicBezTo>
                  <a:pt x="1663701" y="680847"/>
                  <a:pt x="1662025" y="681609"/>
                  <a:pt x="1659510" y="682752"/>
                </a:cubicBezTo>
                <a:cubicBezTo>
                  <a:pt x="1658342" y="683260"/>
                  <a:pt x="1657326" y="683463"/>
                  <a:pt x="1656462" y="683361"/>
                </a:cubicBezTo>
                <a:cubicBezTo>
                  <a:pt x="1655599" y="683260"/>
                  <a:pt x="1654583" y="683463"/>
                  <a:pt x="1653414" y="683971"/>
                </a:cubicBezTo>
                <a:cubicBezTo>
                  <a:pt x="1652348" y="683946"/>
                  <a:pt x="1651738" y="683996"/>
                  <a:pt x="1651586" y="684123"/>
                </a:cubicBezTo>
                <a:cubicBezTo>
                  <a:pt x="1651433" y="684250"/>
                  <a:pt x="1650824" y="684606"/>
                  <a:pt x="1649757" y="685190"/>
                </a:cubicBezTo>
                <a:lnTo>
                  <a:pt x="1647318" y="686409"/>
                </a:lnTo>
                <a:cubicBezTo>
                  <a:pt x="1656208" y="687933"/>
                  <a:pt x="1664032" y="688238"/>
                  <a:pt x="1670788" y="687324"/>
                </a:cubicBezTo>
                <a:cubicBezTo>
                  <a:pt x="1677544" y="686409"/>
                  <a:pt x="1684758" y="686105"/>
                  <a:pt x="1692429" y="686409"/>
                </a:cubicBezTo>
                <a:lnTo>
                  <a:pt x="1693648" y="690067"/>
                </a:lnTo>
                <a:cubicBezTo>
                  <a:pt x="1704817" y="690729"/>
                  <a:pt x="1723662" y="690759"/>
                  <a:pt x="1750183" y="690157"/>
                </a:cubicBezTo>
                <a:cubicBezTo>
                  <a:pt x="1776704" y="689555"/>
                  <a:pt x="1802413" y="689224"/>
                  <a:pt x="1827308" y="689164"/>
                </a:cubicBezTo>
                <a:cubicBezTo>
                  <a:pt x="1852204" y="689104"/>
                  <a:pt x="1867798" y="690218"/>
                  <a:pt x="1874090" y="692505"/>
                </a:cubicBezTo>
                <a:cubicBezTo>
                  <a:pt x="1826541" y="695960"/>
                  <a:pt x="1778992" y="698805"/>
                  <a:pt x="1731443" y="701040"/>
                </a:cubicBezTo>
                <a:cubicBezTo>
                  <a:pt x="1726604" y="701574"/>
                  <a:pt x="1714879" y="702673"/>
                  <a:pt x="1696267" y="704336"/>
                </a:cubicBezTo>
                <a:cubicBezTo>
                  <a:pt x="1677656" y="705999"/>
                  <a:pt x="1659247" y="707459"/>
                  <a:pt x="1641042" y="708716"/>
                </a:cubicBezTo>
                <a:cubicBezTo>
                  <a:pt x="1622837" y="709973"/>
                  <a:pt x="1611924" y="710259"/>
                  <a:pt x="1608304" y="709574"/>
                </a:cubicBezTo>
                <a:cubicBezTo>
                  <a:pt x="1605967" y="708863"/>
                  <a:pt x="1604240" y="707542"/>
                  <a:pt x="1603122" y="705612"/>
                </a:cubicBezTo>
                <a:cubicBezTo>
                  <a:pt x="1602005" y="703681"/>
                  <a:pt x="1600887" y="701751"/>
                  <a:pt x="1599770" y="699821"/>
                </a:cubicBezTo>
                <a:cubicBezTo>
                  <a:pt x="1600836" y="697281"/>
                  <a:pt x="1601141" y="695960"/>
                  <a:pt x="1600684" y="695858"/>
                </a:cubicBezTo>
                <a:cubicBezTo>
                  <a:pt x="1600227" y="695757"/>
                  <a:pt x="1599922" y="693826"/>
                  <a:pt x="1599770" y="690067"/>
                </a:cubicBezTo>
                <a:cubicBezTo>
                  <a:pt x="1600354" y="687832"/>
                  <a:pt x="1600710" y="686511"/>
                  <a:pt x="1600836" y="686105"/>
                </a:cubicBezTo>
                <a:cubicBezTo>
                  <a:pt x="1600963" y="685698"/>
                  <a:pt x="1601014" y="684987"/>
                  <a:pt x="1600989" y="683971"/>
                </a:cubicBezTo>
                <a:cubicBezTo>
                  <a:pt x="1600989" y="683793"/>
                  <a:pt x="1600989" y="682930"/>
                  <a:pt x="1600989" y="681380"/>
                </a:cubicBezTo>
                <a:cubicBezTo>
                  <a:pt x="1600989" y="679831"/>
                  <a:pt x="1600989" y="678662"/>
                  <a:pt x="1600989" y="677875"/>
                </a:cubicBezTo>
                <a:lnTo>
                  <a:pt x="1602208" y="671779"/>
                </a:lnTo>
                <a:lnTo>
                  <a:pt x="1602208" y="670560"/>
                </a:lnTo>
                <a:lnTo>
                  <a:pt x="1620496" y="580339"/>
                </a:lnTo>
                <a:cubicBezTo>
                  <a:pt x="1623188" y="583362"/>
                  <a:pt x="1625728" y="585546"/>
                  <a:pt x="1628116" y="586892"/>
                </a:cubicBezTo>
                <a:cubicBezTo>
                  <a:pt x="1630504" y="588238"/>
                  <a:pt x="1634872" y="588899"/>
                  <a:pt x="1641222" y="588873"/>
                </a:cubicBezTo>
                <a:cubicBezTo>
                  <a:pt x="1665835" y="586460"/>
                  <a:pt x="1690067" y="580009"/>
                  <a:pt x="1713917" y="569519"/>
                </a:cubicBezTo>
                <a:cubicBezTo>
                  <a:pt x="1737768" y="559028"/>
                  <a:pt x="1759866" y="548005"/>
                  <a:pt x="1780211" y="536448"/>
                </a:cubicBezTo>
                <a:cubicBezTo>
                  <a:pt x="1791794" y="529844"/>
                  <a:pt x="1803376" y="523545"/>
                  <a:pt x="1814958" y="517550"/>
                </a:cubicBezTo>
                <a:cubicBezTo>
                  <a:pt x="1826541" y="511556"/>
                  <a:pt x="1838123" y="505257"/>
                  <a:pt x="1849706" y="498653"/>
                </a:cubicBezTo>
                <a:cubicBezTo>
                  <a:pt x="1861339" y="492049"/>
                  <a:pt x="1873124" y="485749"/>
                  <a:pt x="1885062" y="479755"/>
                </a:cubicBezTo>
                <a:cubicBezTo>
                  <a:pt x="1897000" y="473761"/>
                  <a:pt x="1908786" y="467461"/>
                  <a:pt x="1920419" y="460857"/>
                </a:cubicBezTo>
                <a:cubicBezTo>
                  <a:pt x="1912698" y="460959"/>
                  <a:pt x="1903757" y="461365"/>
                  <a:pt x="1893597" y="462077"/>
                </a:cubicBezTo>
                <a:cubicBezTo>
                  <a:pt x="1883437" y="462788"/>
                  <a:pt x="1874496" y="463194"/>
                  <a:pt x="1866774" y="463296"/>
                </a:cubicBezTo>
                <a:cubicBezTo>
                  <a:pt x="1857660" y="463860"/>
                  <a:pt x="1841209" y="465170"/>
                  <a:pt x="1817420" y="467224"/>
                </a:cubicBezTo>
                <a:cubicBezTo>
                  <a:pt x="1793630" y="469279"/>
                  <a:pt x="1770856" y="471130"/>
                  <a:pt x="1749099" y="472778"/>
                </a:cubicBezTo>
                <a:cubicBezTo>
                  <a:pt x="1727342" y="474427"/>
                  <a:pt x="1714954" y="474923"/>
                  <a:pt x="1711936" y="474269"/>
                </a:cubicBezTo>
                <a:cubicBezTo>
                  <a:pt x="1706653" y="468722"/>
                  <a:pt x="1704892" y="458547"/>
                  <a:pt x="1706653" y="443743"/>
                </a:cubicBezTo>
                <a:cubicBezTo>
                  <a:pt x="1708414" y="428940"/>
                  <a:pt x="1711259" y="413527"/>
                  <a:pt x="1715187" y="397504"/>
                </a:cubicBezTo>
                <a:cubicBezTo>
                  <a:pt x="1719116" y="381481"/>
                  <a:pt x="1721690" y="368868"/>
                  <a:pt x="1722909" y="359664"/>
                </a:cubicBezTo>
                <a:cubicBezTo>
                  <a:pt x="1723798" y="349986"/>
                  <a:pt x="1727202" y="342214"/>
                  <a:pt x="1733120" y="336347"/>
                </a:cubicBezTo>
                <a:cubicBezTo>
                  <a:pt x="1739038" y="330479"/>
                  <a:pt x="1745794" y="326060"/>
                  <a:pt x="1753389" y="323088"/>
                </a:cubicBezTo>
                <a:cubicBezTo>
                  <a:pt x="1773069" y="314207"/>
                  <a:pt x="1799004" y="303927"/>
                  <a:pt x="1831192" y="292247"/>
                </a:cubicBezTo>
                <a:cubicBezTo>
                  <a:pt x="1863380" y="280566"/>
                  <a:pt x="1895907" y="269563"/>
                  <a:pt x="1928773" y="259238"/>
                </a:cubicBezTo>
                <a:cubicBezTo>
                  <a:pt x="1961639" y="248912"/>
                  <a:pt x="1988928" y="241341"/>
                  <a:pt x="2010640" y="236525"/>
                </a:cubicBezTo>
                <a:cubicBezTo>
                  <a:pt x="1990057" y="236050"/>
                  <a:pt x="1966199" y="236186"/>
                  <a:pt x="1939068" y="236931"/>
                </a:cubicBezTo>
                <a:cubicBezTo>
                  <a:pt x="1911938" y="237676"/>
                  <a:pt x="1885552" y="236999"/>
                  <a:pt x="1859911" y="234899"/>
                </a:cubicBezTo>
                <a:cubicBezTo>
                  <a:pt x="1834270" y="232799"/>
                  <a:pt x="1813393" y="227245"/>
                  <a:pt x="1797280" y="218237"/>
                </a:cubicBezTo>
                <a:cubicBezTo>
                  <a:pt x="1784936" y="210871"/>
                  <a:pt x="1774877" y="201523"/>
                  <a:pt x="1767105" y="190195"/>
                </a:cubicBezTo>
                <a:cubicBezTo>
                  <a:pt x="1759332" y="178867"/>
                  <a:pt x="1754760" y="165862"/>
                  <a:pt x="1753389" y="151181"/>
                </a:cubicBezTo>
                <a:cubicBezTo>
                  <a:pt x="1752830" y="147320"/>
                  <a:pt x="1753033" y="143154"/>
                  <a:pt x="1753998" y="138684"/>
                </a:cubicBezTo>
                <a:cubicBezTo>
                  <a:pt x="1754964" y="134213"/>
                  <a:pt x="1756386" y="130657"/>
                  <a:pt x="1758266" y="128016"/>
                </a:cubicBezTo>
                <a:cubicBezTo>
                  <a:pt x="1760221" y="125069"/>
                  <a:pt x="1762711" y="122733"/>
                  <a:pt x="1765733" y="121005"/>
                </a:cubicBezTo>
                <a:cubicBezTo>
                  <a:pt x="1768756" y="119278"/>
                  <a:pt x="1771550" y="117551"/>
                  <a:pt x="1774115" y="115824"/>
                </a:cubicBezTo>
                <a:cubicBezTo>
                  <a:pt x="1775665" y="114236"/>
                  <a:pt x="1777328" y="112134"/>
                  <a:pt x="1779106" y="109518"/>
                </a:cubicBezTo>
                <a:lnTo>
                  <a:pt x="1779717" y="108509"/>
                </a:lnTo>
                <a:lnTo>
                  <a:pt x="1780211" y="108509"/>
                </a:lnTo>
                <a:lnTo>
                  <a:pt x="1783869" y="109728"/>
                </a:lnTo>
                <a:cubicBezTo>
                  <a:pt x="1783767" y="118313"/>
                  <a:pt x="1784580" y="126136"/>
                  <a:pt x="1786307" y="133197"/>
                </a:cubicBezTo>
                <a:cubicBezTo>
                  <a:pt x="1788034" y="140259"/>
                  <a:pt x="1791286" y="146253"/>
                  <a:pt x="1796061" y="151181"/>
                </a:cubicBezTo>
                <a:cubicBezTo>
                  <a:pt x="1799896" y="155168"/>
                  <a:pt x="1805027" y="159385"/>
                  <a:pt x="1811453" y="163830"/>
                </a:cubicBezTo>
                <a:cubicBezTo>
                  <a:pt x="1817880" y="168275"/>
                  <a:pt x="1824534" y="170967"/>
                  <a:pt x="1831418" y="171907"/>
                </a:cubicBezTo>
                <a:lnTo>
                  <a:pt x="1824102" y="165811"/>
                </a:lnTo>
                <a:cubicBezTo>
                  <a:pt x="1829208" y="167792"/>
                  <a:pt x="1832408" y="169926"/>
                  <a:pt x="1833704" y="172212"/>
                </a:cubicBezTo>
                <a:cubicBezTo>
                  <a:pt x="1834999" y="174498"/>
                  <a:pt x="1840333" y="176022"/>
                  <a:pt x="1849706" y="176784"/>
                </a:cubicBezTo>
                <a:lnTo>
                  <a:pt x="1850925" y="174345"/>
                </a:lnTo>
                <a:cubicBezTo>
                  <a:pt x="1850874" y="174371"/>
                  <a:pt x="1850671" y="174320"/>
                  <a:pt x="1850315" y="174193"/>
                </a:cubicBezTo>
                <a:cubicBezTo>
                  <a:pt x="1849960" y="174066"/>
                  <a:pt x="1849756" y="173710"/>
                  <a:pt x="1849706" y="173126"/>
                </a:cubicBezTo>
                <a:cubicBezTo>
                  <a:pt x="1853186" y="173253"/>
                  <a:pt x="1855980" y="173914"/>
                  <a:pt x="1858088" y="175107"/>
                </a:cubicBezTo>
                <a:cubicBezTo>
                  <a:pt x="1860196" y="176301"/>
                  <a:pt x="1862685" y="177266"/>
                  <a:pt x="1865555" y="178003"/>
                </a:cubicBezTo>
                <a:cubicBezTo>
                  <a:pt x="1871143" y="179044"/>
                  <a:pt x="1877036" y="179400"/>
                  <a:pt x="1883234" y="179070"/>
                </a:cubicBezTo>
                <a:cubicBezTo>
                  <a:pt x="1889431" y="178740"/>
                  <a:pt x="1895324" y="178790"/>
                  <a:pt x="1900912" y="179222"/>
                </a:cubicBezTo>
                <a:cubicBezTo>
                  <a:pt x="1920479" y="181201"/>
                  <a:pt x="1945150" y="182255"/>
                  <a:pt x="1974922" y="182383"/>
                </a:cubicBezTo>
                <a:cubicBezTo>
                  <a:pt x="2004694" y="182511"/>
                  <a:pt x="2034332" y="182029"/>
                  <a:pt x="2063833" y="180938"/>
                </a:cubicBezTo>
                <a:cubicBezTo>
                  <a:pt x="2093335" y="179847"/>
                  <a:pt x="2117463" y="178462"/>
                  <a:pt x="2136218" y="176784"/>
                </a:cubicBezTo>
                <a:cubicBezTo>
                  <a:pt x="2134846" y="176352"/>
                  <a:pt x="2134541" y="176301"/>
                  <a:pt x="2135303" y="176631"/>
                </a:cubicBezTo>
                <a:cubicBezTo>
                  <a:pt x="2136065" y="176962"/>
                  <a:pt x="2135151" y="176606"/>
                  <a:pt x="2132560" y="175565"/>
                </a:cubicBezTo>
                <a:cubicBezTo>
                  <a:pt x="2131900" y="174980"/>
                  <a:pt x="2131087" y="174625"/>
                  <a:pt x="2130122" y="174498"/>
                </a:cubicBezTo>
                <a:cubicBezTo>
                  <a:pt x="2129156" y="174371"/>
                  <a:pt x="2128344" y="174320"/>
                  <a:pt x="2127683" y="174345"/>
                </a:cubicBezTo>
                <a:cubicBezTo>
                  <a:pt x="2130401" y="172720"/>
                  <a:pt x="2131366" y="172009"/>
                  <a:pt x="2130579" y="172212"/>
                </a:cubicBezTo>
                <a:cubicBezTo>
                  <a:pt x="2129792" y="172415"/>
                  <a:pt x="2129233" y="172313"/>
                  <a:pt x="2128902" y="171907"/>
                </a:cubicBezTo>
                <a:cubicBezTo>
                  <a:pt x="2123772" y="171043"/>
                  <a:pt x="2119098" y="171551"/>
                  <a:pt x="2114882" y="173431"/>
                </a:cubicBezTo>
                <a:cubicBezTo>
                  <a:pt x="2110665" y="175311"/>
                  <a:pt x="2104772" y="176428"/>
                  <a:pt x="2097203" y="176784"/>
                </a:cubicBezTo>
                <a:cubicBezTo>
                  <a:pt x="2097203" y="176987"/>
                  <a:pt x="2097203" y="176581"/>
                  <a:pt x="2097203" y="175565"/>
                </a:cubicBezTo>
                <a:lnTo>
                  <a:pt x="2095984" y="175565"/>
                </a:lnTo>
                <a:cubicBezTo>
                  <a:pt x="2095984" y="174549"/>
                  <a:pt x="2095984" y="174142"/>
                  <a:pt x="2095984" y="174345"/>
                </a:cubicBezTo>
                <a:cubicBezTo>
                  <a:pt x="2085342" y="173329"/>
                  <a:pt x="2069746" y="173228"/>
                  <a:pt x="2049197" y="174041"/>
                </a:cubicBezTo>
                <a:cubicBezTo>
                  <a:pt x="2028649" y="174853"/>
                  <a:pt x="2012138" y="175361"/>
                  <a:pt x="1999667" y="175565"/>
                </a:cubicBezTo>
                <a:cubicBezTo>
                  <a:pt x="1983742" y="175590"/>
                  <a:pt x="1967740" y="175539"/>
                  <a:pt x="1951661" y="175412"/>
                </a:cubicBezTo>
                <a:cubicBezTo>
                  <a:pt x="1935583" y="175285"/>
                  <a:pt x="1919886" y="174930"/>
                  <a:pt x="1904570" y="174345"/>
                </a:cubicBezTo>
                <a:cubicBezTo>
                  <a:pt x="1889990" y="174117"/>
                  <a:pt x="1875868" y="173355"/>
                  <a:pt x="1862202" y="172059"/>
                </a:cubicBezTo>
                <a:cubicBezTo>
                  <a:pt x="1848537" y="170764"/>
                  <a:pt x="1835024" y="166649"/>
                  <a:pt x="1821664" y="159715"/>
                </a:cubicBezTo>
                <a:cubicBezTo>
                  <a:pt x="1803960" y="150546"/>
                  <a:pt x="1793343" y="142062"/>
                  <a:pt x="1789812" y="134264"/>
                </a:cubicBezTo>
                <a:cubicBezTo>
                  <a:pt x="1786282" y="126466"/>
                  <a:pt x="1786333" y="115849"/>
                  <a:pt x="1789965" y="102413"/>
                </a:cubicBezTo>
                <a:close/>
                <a:moveTo>
                  <a:pt x="1791764" y="91869"/>
                </a:moveTo>
                <a:lnTo>
                  <a:pt x="1789508" y="97688"/>
                </a:lnTo>
                <a:cubicBezTo>
                  <a:pt x="1788771" y="99796"/>
                  <a:pt x="1788111" y="102590"/>
                  <a:pt x="1787526" y="106070"/>
                </a:cubicBezTo>
                <a:lnTo>
                  <a:pt x="1780481" y="107245"/>
                </a:lnTo>
                <a:lnTo>
                  <a:pt x="1784783" y="100127"/>
                </a:lnTo>
                <a:close/>
                <a:moveTo>
                  <a:pt x="1792403" y="90221"/>
                </a:moveTo>
                <a:lnTo>
                  <a:pt x="1792616" y="90861"/>
                </a:lnTo>
                <a:lnTo>
                  <a:pt x="1791764" y="91869"/>
                </a:lnTo>
                <a:close/>
                <a:moveTo>
                  <a:pt x="1798371" y="87110"/>
                </a:moveTo>
                <a:lnTo>
                  <a:pt x="1798652" y="87173"/>
                </a:lnTo>
                <a:cubicBezTo>
                  <a:pt x="1798766" y="87554"/>
                  <a:pt x="1798709" y="87592"/>
                  <a:pt x="1798480" y="87287"/>
                </a:cubicBezTo>
                <a:close/>
                <a:moveTo>
                  <a:pt x="1797280" y="85344"/>
                </a:moveTo>
                <a:lnTo>
                  <a:pt x="1798371" y="87110"/>
                </a:lnTo>
                <a:lnTo>
                  <a:pt x="1798137" y="87058"/>
                </a:lnTo>
                <a:cubicBezTo>
                  <a:pt x="1797909" y="87363"/>
                  <a:pt x="1797623" y="88011"/>
                  <a:pt x="1797280" y="89001"/>
                </a:cubicBezTo>
                <a:cubicBezTo>
                  <a:pt x="1796721" y="90652"/>
                  <a:pt x="1796315" y="91922"/>
                  <a:pt x="1796061" y="92811"/>
                </a:cubicBezTo>
                <a:cubicBezTo>
                  <a:pt x="1795807" y="93700"/>
                  <a:pt x="1795400" y="95275"/>
                  <a:pt x="1794842" y="97536"/>
                </a:cubicBezTo>
                <a:lnTo>
                  <a:pt x="1792616" y="90861"/>
                </a:lnTo>
                <a:close/>
                <a:moveTo>
                  <a:pt x="514358" y="85191"/>
                </a:moveTo>
                <a:cubicBezTo>
                  <a:pt x="514434" y="85191"/>
                  <a:pt x="514415" y="85649"/>
                  <a:pt x="514301" y="86563"/>
                </a:cubicBezTo>
                <a:cubicBezTo>
                  <a:pt x="514072" y="88392"/>
                  <a:pt x="513920" y="88392"/>
                  <a:pt x="513844" y="86563"/>
                </a:cubicBezTo>
                <a:cubicBezTo>
                  <a:pt x="514110" y="85649"/>
                  <a:pt x="514282" y="85191"/>
                  <a:pt x="514358" y="85191"/>
                </a:cubicBezTo>
                <a:close/>
                <a:moveTo>
                  <a:pt x="500280" y="84887"/>
                </a:moveTo>
                <a:cubicBezTo>
                  <a:pt x="500407" y="85115"/>
                  <a:pt x="500458" y="85268"/>
                  <a:pt x="500432" y="85344"/>
                </a:cubicBezTo>
                <a:lnTo>
                  <a:pt x="499213" y="85344"/>
                </a:lnTo>
                <a:cubicBezTo>
                  <a:pt x="499797" y="84810"/>
                  <a:pt x="500153" y="84658"/>
                  <a:pt x="500280" y="84887"/>
                </a:cubicBezTo>
                <a:close/>
                <a:moveTo>
                  <a:pt x="1482574" y="82905"/>
                </a:moveTo>
                <a:cubicBezTo>
                  <a:pt x="1488924" y="83769"/>
                  <a:pt x="1496036" y="85699"/>
                  <a:pt x="1503910" y="88697"/>
                </a:cubicBezTo>
                <a:cubicBezTo>
                  <a:pt x="1511784" y="91694"/>
                  <a:pt x="1518896" y="94234"/>
                  <a:pt x="1525246" y="96317"/>
                </a:cubicBezTo>
                <a:cubicBezTo>
                  <a:pt x="1559369" y="107651"/>
                  <a:pt x="1581751" y="116682"/>
                  <a:pt x="1592392" y="123410"/>
                </a:cubicBezTo>
                <a:cubicBezTo>
                  <a:pt x="1603034" y="130138"/>
                  <a:pt x="1606902" y="137273"/>
                  <a:pt x="1603997" y="144814"/>
                </a:cubicBezTo>
                <a:cubicBezTo>
                  <a:pt x="1601092" y="152355"/>
                  <a:pt x="1596381" y="163011"/>
                  <a:pt x="1589864" y="176784"/>
                </a:cubicBezTo>
                <a:cubicBezTo>
                  <a:pt x="1584885" y="190728"/>
                  <a:pt x="1579602" y="204597"/>
                  <a:pt x="1574014" y="218389"/>
                </a:cubicBezTo>
                <a:cubicBezTo>
                  <a:pt x="1568426" y="232181"/>
                  <a:pt x="1563143" y="246354"/>
                  <a:pt x="1558164" y="260909"/>
                </a:cubicBezTo>
                <a:lnTo>
                  <a:pt x="1527684" y="347472"/>
                </a:lnTo>
                <a:cubicBezTo>
                  <a:pt x="1523334" y="357812"/>
                  <a:pt x="1517404" y="374520"/>
                  <a:pt x="1509893" y="397594"/>
                </a:cubicBezTo>
                <a:cubicBezTo>
                  <a:pt x="1502382" y="420669"/>
                  <a:pt x="1495007" y="444150"/>
                  <a:pt x="1487767" y="468037"/>
                </a:cubicBezTo>
                <a:cubicBezTo>
                  <a:pt x="1480527" y="491924"/>
                  <a:pt x="1475138" y="510258"/>
                  <a:pt x="1471601" y="523037"/>
                </a:cubicBezTo>
                <a:cubicBezTo>
                  <a:pt x="1463270" y="553517"/>
                  <a:pt x="1456768" y="585216"/>
                  <a:pt x="1452094" y="618134"/>
                </a:cubicBezTo>
                <a:cubicBezTo>
                  <a:pt x="1449554" y="633146"/>
                  <a:pt x="1448843" y="645490"/>
                  <a:pt x="1449960" y="655167"/>
                </a:cubicBezTo>
                <a:cubicBezTo>
                  <a:pt x="1451078" y="664845"/>
                  <a:pt x="1454634" y="676884"/>
                  <a:pt x="1460628" y="691286"/>
                </a:cubicBezTo>
                <a:cubicBezTo>
                  <a:pt x="1462026" y="694614"/>
                  <a:pt x="1463803" y="698627"/>
                  <a:pt x="1465962" y="703326"/>
                </a:cubicBezTo>
                <a:cubicBezTo>
                  <a:pt x="1468122" y="708025"/>
                  <a:pt x="1469595" y="711733"/>
                  <a:pt x="1470382" y="714451"/>
                </a:cubicBezTo>
                <a:cubicBezTo>
                  <a:pt x="1466166" y="716178"/>
                  <a:pt x="1462102" y="717601"/>
                  <a:pt x="1458190" y="718718"/>
                </a:cubicBezTo>
                <a:cubicBezTo>
                  <a:pt x="1454278" y="719836"/>
                  <a:pt x="1450215" y="721258"/>
                  <a:pt x="1445998" y="722985"/>
                </a:cubicBezTo>
                <a:cubicBezTo>
                  <a:pt x="1442315" y="724255"/>
                  <a:pt x="1438404" y="725678"/>
                  <a:pt x="1434263" y="727253"/>
                </a:cubicBezTo>
                <a:cubicBezTo>
                  <a:pt x="1430123" y="728827"/>
                  <a:pt x="1425907" y="730250"/>
                  <a:pt x="1421614" y="731520"/>
                </a:cubicBezTo>
                <a:cubicBezTo>
                  <a:pt x="1405478" y="733243"/>
                  <a:pt x="1392775" y="725868"/>
                  <a:pt x="1383503" y="709394"/>
                </a:cubicBezTo>
                <a:cubicBezTo>
                  <a:pt x="1374231" y="692919"/>
                  <a:pt x="1367668" y="674074"/>
                  <a:pt x="1363815" y="652859"/>
                </a:cubicBezTo>
                <a:cubicBezTo>
                  <a:pt x="1359962" y="631643"/>
                  <a:pt x="1358095" y="614785"/>
                  <a:pt x="1358216" y="602285"/>
                </a:cubicBezTo>
                <a:cubicBezTo>
                  <a:pt x="1357809" y="575081"/>
                  <a:pt x="1359841" y="549021"/>
                  <a:pt x="1364312" y="524103"/>
                </a:cubicBezTo>
                <a:cubicBezTo>
                  <a:pt x="1368782" y="499186"/>
                  <a:pt x="1374472" y="474040"/>
                  <a:pt x="1381380" y="448665"/>
                </a:cubicBezTo>
                <a:cubicBezTo>
                  <a:pt x="1383286" y="439953"/>
                  <a:pt x="1385267" y="431165"/>
                  <a:pt x="1387324" y="422300"/>
                </a:cubicBezTo>
                <a:cubicBezTo>
                  <a:pt x="1389382" y="413436"/>
                  <a:pt x="1391058" y="405562"/>
                  <a:pt x="1392353" y="398678"/>
                </a:cubicBezTo>
                <a:cubicBezTo>
                  <a:pt x="1386638" y="406501"/>
                  <a:pt x="1378866" y="419506"/>
                  <a:pt x="1369036" y="437693"/>
                </a:cubicBezTo>
                <a:cubicBezTo>
                  <a:pt x="1359206" y="455879"/>
                  <a:pt x="1352348" y="468884"/>
                  <a:pt x="1348462" y="476707"/>
                </a:cubicBezTo>
                <a:lnTo>
                  <a:pt x="1286283" y="597408"/>
                </a:lnTo>
                <a:cubicBezTo>
                  <a:pt x="1275412" y="606603"/>
                  <a:pt x="1261188" y="606501"/>
                  <a:pt x="1243611" y="597103"/>
                </a:cubicBezTo>
                <a:cubicBezTo>
                  <a:pt x="1226034" y="587705"/>
                  <a:pt x="1211810" y="579679"/>
                  <a:pt x="1200939" y="573024"/>
                </a:cubicBezTo>
                <a:cubicBezTo>
                  <a:pt x="1194208" y="569900"/>
                  <a:pt x="1187553" y="566394"/>
                  <a:pt x="1180974" y="562508"/>
                </a:cubicBezTo>
                <a:cubicBezTo>
                  <a:pt x="1174396" y="558622"/>
                  <a:pt x="1168046" y="554812"/>
                  <a:pt x="1161924" y="551078"/>
                </a:cubicBezTo>
                <a:cubicBezTo>
                  <a:pt x="1168935" y="549783"/>
                  <a:pt x="1173812" y="547192"/>
                  <a:pt x="1176555" y="543306"/>
                </a:cubicBezTo>
                <a:cubicBezTo>
                  <a:pt x="1179298" y="539420"/>
                  <a:pt x="1181736" y="534695"/>
                  <a:pt x="1183870" y="529133"/>
                </a:cubicBezTo>
                <a:cubicBezTo>
                  <a:pt x="1183006" y="527456"/>
                  <a:pt x="1179552" y="520751"/>
                  <a:pt x="1173507" y="509016"/>
                </a:cubicBezTo>
                <a:cubicBezTo>
                  <a:pt x="1167462" y="497281"/>
                  <a:pt x="1164007" y="490575"/>
                  <a:pt x="1163144" y="488899"/>
                </a:cubicBezTo>
                <a:lnTo>
                  <a:pt x="1127787" y="593750"/>
                </a:lnTo>
                <a:cubicBezTo>
                  <a:pt x="1125983" y="598881"/>
                  <a:pt x="1124104" y="604774"/>
                  <a:pt x="1122148" y="611429"/>
                </a:cubicBezTo>
                <a:cubicBezTo>
                  <a:pt x="1120192" y="618083"/>
                  <a:pt x="1118008" y="623976"/>
                  <a:pt x="1115595" y="629107"/>
                </a:cubicBezTo>
                <a:cubicBezTo>
                  <a:pt x="1116255" y="620420"/>
                  <a:pt x="1119506" y="605485"/>
                  <a:pt x="1125348" y="584301"/>
                </a:cubicBezTo>
                <a:cubicBezTo>
                  <a:pt x="1131190" y="563118"/>
                  <a:pt x="1135661" y="547573"/>
                  <a:pt x="1138760" y="537667"/>
                </a:cubicBezTo>
                <a:cubicBezTo>
                  <a:pt x="1142214" y="522021"/>
                  <a:pt x="1146278" y="506984"/>
                  <a:pt x="1150952" y="492557"/>
                </a:cubicBezTo>
                <a:cubicBezTo>
                  <a:pt x="1154609" y="481431"/>
                  <a:pt x="1156438" y="473202"/>
                  <a:pt x="1156438" y="467868"/>
                </a:cubicBezTo>
                <a:cubicBezTo>
                  <a:pt x="1156438" y="462534"/>
                  <a:pt x="1154609" y="453695"/>
                  <a:pt x="1150952" y="441350"/>
                </a:cubicBezTo>
                <a:lnTo>
                  <a:pt x="1149732" y="443789"/>
                </a:lnTo>
                <a:cubicBezTo>
                  <a:pt x="1143840" y="460654"/>
                  <a:pt x="1138556" y="478129"/>
                  <a:pt x="1133883" y="496214"/>
                </a:cubicBezTo>
                <a:cubicBezTo>
                  <a:pt x="1132333" y="493522"/>
                  <a:pt x="1132384" y="489763"/>
                  <a:pt x="1134035" y="484937"/>
                </a:cubicBezTo>
                <a:cubicBezTo>
                  <a:pt x="1135686" y="480111"/>
                  <a:pt x="1137261" y="475742"/>
                  <a:pt x="1138760" y="471830"/>
                </a:cubicBezTo>
                <a:cubicBezTo>
                  <a:pt x="1141350" y="465429"/>
                  <a:pt x="1143789" y="458419"/>
                  <a:pt x="1146075" y="450799"/>
                </a:cubicBezTo>
                <a:cubicBezTo>
                  <a:pt x="1148361" y="443179"/>
                  <a:pt x="1149580" y="436778"/>
                  <a:pt x="1149732" y="431597"/>
                </a:cubicBezTo>
                <a:cubicBezTo>
                  <a:pt x="1146735" y="437235"/>
                  <a:pt x="1144195" y="443636"/>
                  <a:pt x="1142112" y="450799"/>
                </a:cubicBezTo>
                <a:cubicBezTo>
                  <a:pt x="1140030" y="457962"/>
                  <a:pt x="1138099" y="464972"/>
                  <a:pt x="1136321" y="471830"/>
                </a:cubicBezTo>
                <a:lnTo>
                  <a:pt x="1131444" y="485241"/>
                </a:lnTo>
                <a:cubicBezTo>
                  <a:pt x="1132435" y="477063"/>
                  <a:pt x="1134416" y="468731"/>
                  <a:pt x="1137388" y="460248"/>
                </a:cubicBezTo>
                <a:cubicBezTo>
                  <a:pt x="1140360" y="451764"/>
                  <a:pt x="1142036" y="444652"/>
                  <a:pt x="1142417" y="438912"/>
                </a:cubicBezTo>
                <a:cubicBezTo>
                  <a:pt x="1143611" y="436423"/>
                  <a:pt x="1144576" y="433781"/>
                  <a:pt x="1145313" y="430987"/>
                </a:cubicBezTo>
                <a:cubicBezTo>
                  <a:pt x="1146049" y="428193"/>
                  <a:pt x="1146710" y="425551"/>
                  <a:pt x="1147294" y="423062"/>
                </a:cubicBezTo>
                <a:cubicBezTo>
                  <a:pt x="1146227" y="423138"/>
                  <a:pt x="1145618" y="423291"/>
                  <a:pt x="1145465" y="423519"/>
                </a:cubicBezTo>
                <a:cubicBezTo>
                  <a:pt x="1145313" y="423748"/>
                  <a:pt x="1144703" y="423596"/>
                  <a:pt x="1143636" y="423062"/>
                </a:cubicBezTo>
                <a:lnTo>
                  <a:pt x="1146075" y="407213"/>
                </a:lnTo>
                <a:cubicBezTo>
                  <a:pt x="1143814" y="409651"/>
                  <a:pt x="1142240" y="412089"/>
                  <a:pt x="1141350" y="414528"/>
                </a:cubicBezTo>
                <a:cubicBezTo>
                  <a:pt x="1140461" y="416966"/>
                  <a:pt x="1139191" y="419405"/>
                  <a:pt x="1137540" y="421843"/>
                </a:cubicBezTo>
                <a:cubicBezTo>
                  <a:pt x="1135940" y="423011"/>
                  <a:pt x="1134264" y="424637"/>
                  <a:pt x="1132511" y="426720"/>
                </a:cubicBezTo>
                <a:cubicBezTo>
                  <a:pt x="1130758" y="428803"/>
                  <a:pt x="1131216" y="431647"/>
                  <a:pt x="1133883" y="435254"/>
                </a:cubicBezTo>
                <a:lnTo>
                  <a:pt x="1130225" y="436473"/>
                </a:lnTo>
                <a:cubicBezTo>
                  <a:pt x="1129844" y="439471"/>
                  <a:pt x="1129387" y="443839"/>
                  <a:pt x="1128854" y="449580"/>
                </a:cubicBezTo>
                <a:cubicBezTo>
                  <a:pt x="1128320" y="455320"/>
                  <a:pt x="1126339" y="459079"/>
                  <a:pt x="1122910" y="460857"/>
                </a:cubicBezTo>
                <a:cubicBezTo>
                  <a:pt x="1123672" y="463855"/>
                  <a:pt x="1122758" y="469138"/>
                  <a:pt x="1120167" y="476707"/>
                </a:cubicBezTo>
                <a:cubicBezTo>
                  <a:pt x="1117576" y="484276"/>
                  <a:pt x="1116052" y="490779"/>
                  <a:pt x="1115595" y="496214"/>
                </a:cubicBezTo>
                <a:cubicBezTo>
                  <a:pt x="1112776" y="494614"/>
                  <a:pt x="1111404" y="494157"/>
                  <a:pt x="1111480" y="494843"/>
                </a:cubicBezTo>
                <a:cubicBezTo>
                  <a:pt x="1111556" y="495528"/>
                  <a:pt x="1111709" y="495986"/>
                  <a:pt x="1111937" y="496214"/>
                </a:cubicBezTo>
                <a:cubicBezTo>
                  <a:pt x="1113639" y="496417"/>
                  <a:pt x="1114503" y="496316"/>
                  <a:pt x="1114528" y="495909"/>
                </a:cubicBezTo>
                <a:cubicBezTo>
                  <a:pt x="1114554" y="495503"/>
                  <a:pt x="1114503" y="497230"/>
                  <a:pt x="1114376" y="501091"/>
                </a:cubicBezTo>
                <a:cubicBezTo>
                  <a:pt x="1114528" y="507136"/>
                  <a:pt x="1113004" y="513029"/>
                  <a:pt x="1109804" y="518769"/>
                </a:cubicBezTo>
                <a:cubicBezTo>
                  <a:pt x="1106603" y="524510"/>
                  <a:pt x="1104470" y="530403"/>
                  <a:pt x="1103403" y="536448"/>
                </a:cubicBezTo>
                <a:lnTo>
                  <a:pt x="1099745" y="543763"/>
                </a:lnTo>
                <a:cubicBezTo>
                  <a:pt x="1098247" y="537515"/>
                  <a:pt x="1098501" y="530809"/>
                  <a:pt x="1100507" y="523646"/>
                </a:cubicBezTo>
                <a:cubicBezTo>
                  <a:pt x="1102514" y="516483"/>
                  <a:pt x="1104292" y="509778"/>
                  <a:pt x="1105841" y="503529"/>
                </a:cubicBezTo>
                <a:cubicBezTo>
                  <a:pt x="1109499" y="489102"/>
                  <a:pt x="1113157" y="475285"/>
                  <a:pt x="1116814" y="462077"/>
                </a:cubicBezTo>
                <a:cubicBezTo>
                  <a:pt x="1120421" y="451790"/>
                  <a:pt x="1125094" y="438226"/>
                  <a:pt x="1130835" y="421386"/>
                </a:cubicBezTo>
                <a:cubicBezTo>
                  <a:pt x="1136575" y="404546"/>
                  <a:pt x="1140030" y="391287"/>
                  <a:pt x="1141198" y="381609"/>
                </a:cubicBezTo>
                <a:lnTo>
                  <a:pt x="1129006" y="416966"/>
                </a:lnTo>
                <a:cubicBezTo>
                  <a:pt x="1125348" y="427736"/>
                  <a:pt x="1121691" y="439115"/>
                  <a:pt x="1118033" y="451104"/>
                </a:cubicBezTo>
                <a:lnTo>
                  <a:pt x="1107061" y="485241"/>
                </a:lnTo>
                <a:cubicBezTo>
                  <a:pt x="1105283" y="491337"/>
                  <a:pt x="1103657" y="497433"/>
                  <a:pt x="1102184" y="503529"/>
                </a:cubicBezTo>
                <a:cubicBezTo>
                  <a:pt x="1100711" y="509625"/>
                  <a:pt x="1099085" y="515721"/>
                  <a:pt x="1097307" y="521817"/>
                </a:cubicBezTo>
                <a:cubicBezTo>
                  <a:pt x="1096012" y="527278"/>
                  <a:pt x="1094335" y="532816"/>
                  <a:pt x="1092278" y="538429"/>
                </a:cubicBezTo>
                <a:cubicBezTo>
                  <a:pt x="1090220" y="544042"/>
                  <a:pt x="1088239" y="549884"/>
                  <a:pt x="1086334" y="555955"/>
                </a:cubicBezTo>
                <a:cubicBezTo>
                  <a:pt x="1083591" y="566826"/>
                  <a:pt x="1080543" y="579221"/>
                  <a:pt x="1077190" y="593141"/>
                </a:cubicBezTo>
                <a:cubicBezTo>
                  <a:pt x="1073837" y="607060"/>
                  <a:pt x="1072009" y="619455"/>
                  <a:pt x="1071704" y="630326"/>
                </a:cubicBezTo>
                <a:cubicBezTo>
                  <a:pt x="1072136" y="638632"/>
                  <a:pt x="1071882" y="646100"/>
                  <a:pt x="1070942" y="652729"/>
                </a:cubicBezTo>
                <a:cubicBezTo>
                  <a:pt x="1070002" y="659358"/>
                  <a:pt x="1069443" y="666521"/>
                  <a:pt x="1069265" y="674217"/>
                </a:cubicBezTo>
                <a:cubicBezTo>
                  <a:pt x="1070713" y="668528"/>
                  <a:pt x="1072694" y="656742"/>
                  <a:pt x="1075209" y="638861"/>
                </a:cubicBezTo>
                <a:cubicBezTo>
                  <a:pt x="1077724" y="620979"/>
                  <a:pt x="1079400" y="609193"/>
                  <a:pt x="1080238" y="603504"/>
                </a:cubicBezTo>
                <a:cubicBezTo>
                  <a:pt x="1081584" y="598805"/>
                  <a:pt x="1083159" y="592963"/>
                  <a:pt x="1084963" y="585978"/>
                </a:cubicBezTo>
                <a:cubicBezTo>
                  <a:pt x="1086766" y="578993"/>
                  <a:pt x="1088036" y="573456"/>
                  <a:pt x="1088773" y="569366"/>
                </a:cubicBezTo>
                <a:cubicBezTo>
                  <a:pt x="1088696" y="564185"/>
                  <a:pt x="1089154" y="559917"/>
                  <a:pt x="1090144" y="556565"/>
                </a:cubicBezTo>
                <a:cubicBezTo>
                  <a:pt x="1091135" y="553212"/>
                  <a:pt x="1093116" y="548945"/>
                  <a:pt x="1096088" y="543763"/>
                </a:cubicBezTo>
                <a:cubicBezTo>
                  <a:pt x="1096647" y="542087"/>
                  <a:pt x="1097053" y="541172"/>
                  <a:pt x="1097307" y="541020"/>
                </a:cubicBezTo>
                <a:cubicBezTo>
                  <a:pt x="1097561" y="540867"/>
                  <a:pt x="1097967" y="540563"/>
                  <a:pt x="1098526" y="540105"/>
                </a:cubicBezTo>
                <a:cubicBezTo>
                  <a:pt x="1099999" y="545820"/>
                  <a:pt x="1099796" y="552069"/>
                  <a:pt x="1097917" y="558851"/>
                </a:cubicBezTo>
                <a:cubicBezTo>
                  <a:pt x="1096037" y="565632"/>
                  <a:pt x="1094615" y="571576"/>
                  <a:pt x="1093649" y="576681"/>
                </a:cubicBezTo>
                <a:cubicBezTo>
                  <a:pt x="1092633" y="576681"/>
                  <a:pt x="1092227" y="576681"/>
                  <a:pt x="1092430" y="576681"/>
                </a:cubicBezTo>
                <a:cubicBezTo>
                  <a:pt x="1092379" y="578815"/>
                  <a:pt x="1092176" y="579425"/>
                  <a:pt x="1091821" y="578510"/>
                </a:cubicBezTo>
                <a:cubicBezTo>
                  <a:pt x="1091465" y="577596"/>
                  <a:pt x="1091262" y="576986"/>
                  <a:pt x="1091211" y="576681"/>
                </a:cubicBezTo>
                <a:cubicBezTo>
                  <a:pt x="1089331" y="576453"/>
                  <a:pt x="1089128" y="575996"/>
                  <a:pt x="1090601" y="575310"/>
                </a:cubicBezTo>
                <a:cubicBezTo>
                  <a:pt x="1092075" y="574624"/>
                  <a:pt x="1091871" y="575081"/>
                  <a:pt x="1089992" y="576681"/>
                </a:cubicBezTo>
                <a:cubicBezTo>
                  <a:pt x="1088823" y="579933"/>
                  <a:pt x="1087807" y="583793"/>
                  <a:pt x="1086944" y="588264"/>
                </a:cubicBezTo>
                <a:cubicBezTo>
                  <a:pt x="1086080" y="592734"/>
                  <a:pt x="1085064" y="596595"/>
                  <a:pt x="1083896" y="599846"/>
                </a:cubicBezTo>
                <a:lnTo>
                  <a:pt x="1087423" y="603373"/>
                </a:lnTo>
                <a:lnTo>
                  <a:pt x="1088773" y="591312"/>
                </a:lnTo>
                <a:lnTo>
                  <a:pt x="1089992" y="581558"/>
                </a:lnTo>
                <a:cubicBezTo>
                  <a:pt x="1091033" y="579425"/>
                  <a:pt x="1091389" y="578510"/>
                  <a:pt x="1091059" y="578815"/>
                </a:cubicBezTo>
                <a:cubicBezTo>
                  <a:pt x="1090728" y="579120"/>
                  <a:pt x="1090779" y="578815"/>
                  <a:pt x="1091211" y="577901"/>
                </a:cubicBezTo>
                <a:cubicBezTo>
                  <a:pt x="1091160" y="581304"/>
                  <a:pt x="1090957" y="583946"/>
                  <a:pt x="1090601" y="585825"/>
                </a:cubicBezTo>
                <a:cubicBezTo>
                  <a:pt x="1090246" y="587705"/>
                  <a:pt x="1090043" y="590347"/>
                  <a:pt x="1089992" y="593750"/>
                </a:cubicBezTo>
                <a:cubicBezTo>
                  <a:pt x="1090043" y="593217"/>
                  <a:pt x="1090246" y="592760"/>
                  <a:pt x="1090601" y="592379"/>
                </a:cubicBezTo>
                <a:cubicBezTo>
                  <a:pt x="1090957" y="591998"/>
                  <a:pt x="1091160" y="591236"/>
                  <a:pt x="1091211" y="590093"/>
                </a:cubicBezTo>
                <a:lnTo>
                  <a:pt x="1097307" y="565709"/>
                </a:lnTo>
                <a:lnTo>
                  <a:pt x="1098235" y="564781"/>
                </a:lnTo>
                <a:lnTo>
                  <a:pt x="1096088" y="575919"/>
                </a:lnTo>
                <a:cubicBezTo>
                  <a:pt x="1094665" y="579602"/>
                  <a:pt x="1093853" y="583514"/>
                  <a:pt x="1093649" y="587654"/>
                </a:cubicBezTo>
                <a:cubicBezTo>
                  <a:pt x="1096647" y="581406"/>
                  <a:pt x="1099187" y="574700"/>
                  <a:pt x="1101269" y="567537"/>
                </a:cubicBezTo>
                <a:cubicBezTo>
                  <a:pt x="1103352" y="560375"/>
                  <a:pt x="1105283" y="553669"/>
                  <a:pt x="1107061" y="547421"/>
                </a:cubicBezTo>
                <a:cubicBezTo>
                  <a:pt x="1112522" y="528371"/>
                  <a:pt x="1118059" y="508863"/>
                  <a:pt x="1123672" y="488899"/>
                </a:cubicBezTo>
                <a:cubicBezTo>
                  <a:pt x="1129285" y="468935"/>
                  <a:pt x="1135127" y="449427"/>
                  <a:pt x="1141198" y="430377"/>
                </a:cubicBezTo>
                <a:cubicBezTo>
                  <a:pt x="1141782" y="430327"/>
                  <a:pt x="1142138" y="430123"/>
                  <a:pt x="1142265" y="429768"/>
                </a:cubicBezTo>
                <a:cubicBezTo>
                  <a:pt x="1142392" y="429412"/>
                  <a:pt x="1142443" y="429209"/>
                  <a:pt x="1142417" y="429158"/>
                </a:cubicBezTo>
                <a:lnTo>
                  <a:pt x="1143636" y="425501"/>
                </a:lnTo>
                <a:cubicBezTo>
                  <a:pt x="1143586" y="428803"/>
                  <a:pt x="1143382" y="431038"/>
                  <a:pt x="1143027" y="432206"/>
                </a:cubicBezTo>
                <a:cubicBezTo>
                  <a:pt x="1142671" y="433375"/>
                  <a:pt x="1142468" y="435610"/>
                  <a:pt x="1142417" y="438912"/>
                </a:cubicBezTo>
                <a:cubicBezTo>
                  <a:pt x="1142366" y="438912"/>
                  <a:pt x="1142163" y="438912"/>
                  <a:pt x="1141808" y="438912"/>
                </a:cubicBezTo>
                <a:cubicBezTo>
                  <a:pt x="1141452" y="438912"/>
                  <a:pt x="1141249" y="438912"/>
                  <a:pt x="1141198" y="438912"/>
                </a:cubicBezTo>
                <a:cubicBezTo>
                  <a:pt x="1141198" y="439928"/>
                  <a:pt x="1141198" y="440334"/>
                  <a:pt x="1141198" y="440131"/>
                </a:cubicBezTo>
                <a:cubicBezTo>
                  <a:pt x="1139395" y="443382"/>
                  <a:pt x="1137820" y="447243"/>
                  <a:pt x="1136474" y="451713"/>
                </a:cubicBezTo>
                <a:cubicBezTo>
                  <a:pt x="1135127" y="456184"/>
                  <a:pt x="1133857" y="460045"/>
                  <a:pt x="1132664" y="463296"/>
                </a:cubicBezTo>
                <a:cubicBezTo>
                  <a:pt x="1130479" y="470636"/>
                  <a:pt x="1127533" y="479730"/>
                  <a:pt x="1123824" y="490575"/>
                </a:cubicBezTo>
                <a:cubicBezTo>
                  <a:pt x="1120116" y="501421"/>
                  <a:pt x="1117779" y="510210"/>
                  <a:pt x="1116814" y="516941"/>
                </a:cubicBezTo>
                <a:cubicBezTo>
                  <a:pt x="1116509" y="519481"/>
                  <a:pt x="1116814" y="521106"/>
                  <a:pt x="1117729" y="521817"/>
                </a:cubicBezTo>
                <a:cubicBezTo>
                  <a:pt x="1118643" y="522529"/>
                  <a:pt x="1118338" y="525373"/>
                  <a:pt x="1116814" y="530352"/>
                </a:cubicBezTo>
                <a:cubicBezTo>
                  <a:pt x="1116205" y="533705"/>
                  <a:pt x="1115595" y="536143"/>
                  <a:pt x="1114985" y="537667"/>
                </a:cubicBezTo>
                <a:cubicBezTo>
                  <a:pt x="1114376" y="539191"/>
                  <a:pt x="1113766" y="541629"/>
                  <a:pt x="1113157" y="544982"/>
                </a:cubicBezTo>
                <a:lnTo>
                  <a:pt x="1111937" y="536448"/>
                </a:lnTo>
                <a:cubicBezTo>
                  <a:pt x="1111302" y="538200"/>
                  <a:pt x="1110744" y="539877"/>
                  <a:pt x="1110261" y="541477"/>
                </a:cubicBezTo>
                <a:cubicBezTo>
                  <a:pt x="1109778" y="543077"/>
                  <a:pt x="1109524" y="545058"/>
                  <a:pt x="1109499" y="547421"/>
                </a:cubicBezTo>
                <a:cubicBezTo>
                  <a:pt x="1109982" y="548411"/>
                  <a:pt x="1110236" y="548564"/>
                  <a:pt x="1110261" y="547878"/>
                </a:cubicBezTo>
                <a:cubicBezTo>
                  <a:pt x="1110286" y="547192"/>
                  <a:pt x="1110845" y="547040"/>
                  <a:pt x="1111937" y="547421"/>
                </a:cubicBezTo>
                <a:lnTo>
                  <a:pt x="1109499" y="552297"/>
                </a:lnTo>
                <a:cubicBezTo>
                  <a:pt x="1109448" y="552196"/>
                  <a:pt x="1109245" y="551789"/>
                  <a:pt x="1108889" y="551078"/>
                </a:cubicBezTo>
                <a:cubicBezTo>
                  <a:pt x="1108534" y="550367"/>
                  <a:pt x="1108331" y="549961"/>
                  <a:pt x="1108280" y="549859"/>
                </a:cubicBezTo>
                <a:cubicBezTo>
                  <a:pt x="1107086" y="552704"/>
                  <a:pt x="1106121" y="555244"/>
                  <a:pt x="1105384" y="557479"/>
                </a:cubicBezTo>
                <a:cubicBezTo>
                  <a:pt x="1104648" y="559714"/>
                  <a:pt x="1103987" y="562864"/>
                  <a:pt x="1103403" y="566928"/>
                </a:cubicBezTo>
                <a:cubicBezTo>
                  <a:pt x="1101701" y="571932"/>
                  <a:pt x="1100228" y="577469"/>
                  <a:pt x="1098983" y="583539"/>
                </a:cubicBezTo>
                <a:cubicBezTo>
                  <a:pt x="1097739" y="589610"/>
                  <a:pt x="1095961" y="591794"/>
                  <a:pt x="1093649" y="590093"/>
                </a:cubicBezTo>
                <a:lnTo>
                  <a:pt x="1092430" y="587654"/>
                </a:lnTo>
                <a:cubicBezTo>
                  <a:pt x="1092151" y="591642"/>
                  <a:pt x="1090881" y="598602"/>
                  <a:pt x="1088620" y="608533"/>
                </a:cubicBezTo>
                <a:cubicBezTo>
                  <a:pt x="1086360" y="618464"/>
                  <a:pt x="1084785" y="625729"/>
                  <a:pt x="1083896" y="630326"/>
                </a:cubicBezTo>
                <a:cubicBezTo>
                  <a:pt x="1083185" y="624967"/>
                  <a:pt x="1083997" y="619226"/>
                  <a:pt x="1086334" y="613105"/>
                </a:cubicBezTo>
                <a:lnTo>
                  <a:pt x="1087404" y="603541"/>
                </a:lnTo>
                <a:lnTo>
                  <a:pt x="1086944" y="603656"/>
                </a:lnTo>
                <a:cubicBezTo>
                  <a:pt x="1086588" y="603783"/>
                  <a:pt x="1086385" y="604139"/>
                  <a:pt x="1086334" y="604723"/>
                </a:cubicBezTo>
                <a:cubicBezTo>
                  <a:pt x="1086207" y="606907"/>
                  <a:pt x="1085547" y="608635"/>
                  <a:pt x="1084353" y="609905"/>
                </a:cubicBezTo>
                <a:cubicBezTo>
                  <a:pt x="1083159" y="611175"/>
                  <a:pt x="1082194" y="613511"/>
                  <a:pt x="1081457" y="616915"/>
                </a:cubicBezTo>
                <a:cubicBezTo>
                  <a:pt x="1081534" y="619912"/>
                  <a:pt x="1081686" y="622757"/>
                  <a:pt x="1081915" y="625449"/>
                </a:cubicBezTo>
                <a:cubicBezTo>
                  <a:pt x="1082143" y="628142"/>
                  <a:pt x="1081991" y="630987"/>
                  <a:pt x="1081457" y="633984"/>
                </a:cubicBezTo>
                <a:cubicBezTo>
                  <a:pt x="1080010" y="640969"/>
                  <a:pt x="1079552" y="645592"/>
                  <a:pt x="1080086" y="647852"/>
                </a:cubicBezTo>
                <a:cubicBezTo>
                  <a:pt x="1080619" y="650113"/>
                  <a:pt x="1079857" y="655650"/>
                  <a:pt x="1077800" y="664464"/>
                </a:cubicBezTo>
                <a:cubicBezTo>
                  <a:pt x="1077317" y="660425"/>
                  <a:pt x="1077368" y="657225"/>
                  <a:pt x="1077952" y="654863"/>
                </a:cubicBezTo>
                <a:cubicBezTo>
                  <a:pt x="1078536" y="652500"/>
                  <a:pt x="1078892" y="649605"/>
                  <a:pt x="1079019" y="646176"/>
                </a:cubicBezTo>
                <a:cubicBezTo>
                  <a:pt x="1077876" y="648665"/>
                  <a:pt x="1077114" y="651307"/>
                  <a:pt x="1076733" y="654101"/>
                </a:cubicBezTo>
                <a:cubicBezTo>
                  <a:pt x="1076352" y="656895"/>
                  <a:pt x="1075895" y="659536"/>
                  <a:pt x="1075361" y="662025"/>
                </a:cubicBezTo>
                <a:cubicBezTo>
                  <a:pt x="1074777" y="666140"/>
                  <a:pt x="1074117" y="669493"/>
                  <a:pt x="1073380" y="672084"/>
                </a:cubicBezTo>
                <a:cubicBezTo>
                  <a:pt x="1072644" y="674675"/>
                  <a:pt x="1071678" y="677418"/>
                  <a:pt x="1070485" y="680313"/>
                </a:cubicBezTo>
                <a:lnTo>
                  <a:pt x="1068046" y="674217"/>
                </a:lnTo>
                <a:cubicBezTo>
                  <a:pt x="1066929" y="684987"/>
                  <a:pt x="1066116" y="698500"/>
                  <a:pt x="1065608" y="714756"/>
                </a:cubicBezTo>
                <a:cubicBezTo>
                  <a:pt x="1065100" y="731012"/>
                  <a:pt x="1067945" y="743915"/>
                  <a:pt x="1074142" y="753465"/>
                </a:cubicBezTo>
                <a:cubicBezTo>
                  <a:pt x="1071729" y="743382"/>
                  <a:pt x="1070154" y="733984"/>
                  <a:pt x="1069418" y="725271"/>
                </a:cubicBezTo>
                <a:cubicBezTo>
                  <a:pt x="1068681" y="716559"/>
                  <a:pt x="1068630" y="706856"/>
                  <a:pt x="1069265" y="696163"/>
                </a:cubicBezTo>
                <a:cubicBezTo>
                  <a:pt x="1071526" y="705028"/>
                  <a:pt x="1073406" y="713816"/>
                  <a:pt x="1074904" y="722528"/>
                </a:cubicBezTo>
                <a:cubicBezTo>
                  <a:pt x="1076403" y="731240"/>
                  <a:pt x="1078587" y="741553"/>
                  <a:pt x="1081457" y="753465"/>
                </a:cubicBezTo>
                <a:cubicBezTo>
                  <a:pt x="1082423" y="759231"/>
                  <a:pt x="1083235" y="763549"/>
                  <a:pt x="1083896" y="766419"/>
                </a:cubicBezTo>
                <a:cubicBezTo>
                  <a:pt x="1084556" y="769290"/>
                  <a:pt x="1086588" y="772693"/>
                  <a:pt x="1089992" y="776630"/>
                </a:cubicBezTo>
                <a:cubicBezTo>
                  <a:pt x="1091922" y="778713"/>
                  <a:pt x="1092633" y="779424"/>
                  <a:pt x="1092125" y="778764"/>
                </a:cubicBezTo>
                <a:cubicBezTo>
                  <a:pt x="1091617" y="778103"/>
                  <a:pt x="1092938" y="778205"/>
                  <a:pt x="1096088" y="779069"/>
                </a:cubicBezTo>
                <a:lnTo>
                  <a:pt x="1094869" y="786384"/>
                </a:lnTo>
                <a:cubicBezTo>
                  <a:pt x="1091490" y="785342"/>
                  <a:pt x="1089103" y="784682"/>
                  <a:pt x="1087706" y="784403"/>
                </a:cubicBezTo>
                <a:cubicBezTo>
                  <a:pt x="1086309" y="784123"/>
                  <a:pt x="1084226" y="783158"/>
                  <a:pt x="1081457" y="781507"/>
                </a:cubicBezTo>
                <a:cubicBezTo>
                  <a:pt x="1080340" y="780389"/>
                  <a:pt x="1079527" y="779577"/>
                  <a:pt x="1079019" y="779069"/>
                </a:cubicBezTo>
                <a:cubicBezTo>
                  <a:pt x="1078511" y="778561"/>
                  <a:pt x="1077698" y="777748"/>
                  <a:pt x="1076581" y="776630"/>
                </a:cubicBezTo>
                <a:lnTo>
                  <a:pt x="1070485" y="771753"/>
                </a:lnTo>
                <a:cubicBezTo>
                  <a:pt x="1070078" y="771830"/>
                  <a:pt x="1068148" y="767410"/>
                  <a:pt x="1064693" y="758495"/>
                </a:cubicBezTo>
                <a:cubicBezTo>
                  <a:pt x="1061239" y="749579"/>
                  <a:pt x="1058699" y="739368"/>
                  <a:pt x="1057073" y="727862"/>
                </a:cubicBezTo>
                <a:cubicBezTo>
                  <a:pt x="1056159" y="711886"/>
                  <a:pt x="1056159" y="698424"/>
                  <a:pt x="1057073" y="687476"/>
                </a:cubicBezTo>
                <a:cubicBezTo>
                  <a:pt x="1057988" y="676529"/>
                  <a:pt x="1057988" y="665200"/>
                  <a:pt x="1057073" y="653491"/>
                </a:cubicBezTo>
                <a:cubicBezTo>
                  <a:pt x="1056489" y="654355"/>
                  <a:pt x="1056134" y="654761"/>
                  <a:pt x="1056007" y="654710"/>
                </a:cubicBezTo>
                <a:cubicBezTo>
                  <a:pt x="1055880" y="654659"/>
                  <a:pt x="1055829" y="656285"/>
                  <a:pt x="1055854" y="659587"/>
                </a:cubicBezTo>
                <a:lnTo>
                  <a:pt x="1053416" y="652272"/>
                </a:lnTo>
                <a:cubicBezTo>
                  <a:pt x="1052654" y="657022"/>
                  <a:pt x="1051739" y="661238"/>
                  <a:pt x="1050673" y="664921"/>
                </a:cubicBezTo>
                <a:cubicBezTo>
                  <a:pt x="1049606" y="668604"/>
                  <a:pt x="1049301" y="672516"/>
                  <a:pt x="1049758" y="676656"/>
                </a:cubicBezTo>
                <a:cubicBezTo>
                  <a:pt x="1049847" y="679043"/>
                  <a:pt x="1050031" y="680974"/>
                  <a:pt x="1050311" y="682447"/>
                </a:cubicBezTo>
                <a:lnTo>
                  <a:pt x="1050921" y="684101"/>
                </a:lnTo>
                <a:lnTo>
                  <a:pt x="1047929" y="690981"/>
                </a:lnTo>
                <a:cubicBezTo>
                  <a:pt x="1047675" y="693318"/>
                  <a:pt x="1047879" y="696265"/>
                  <a:pt x="1048539" y="699821"/>
                </a:cubicBezTo>
                <a:cubicBezTo>
                  <a:pt x="1048945" y="712241"/>
                  <a:pt x="1050266" y="724586"/>
                  <a:pt x="1052501" y="736854"/>
                </a:cubicBezTo>
                <a:cubicBezTo>
                  <a:pt x="1054737" y="749122"/>
                  <a:pt x="1059105" y="759942"/>
                  <a:pt x="1065608" y="769315"/>
                </a:cubicBezTo>
                <a:cubicBezTo>
                  <a:pt x="1068046" y="773176"/>
                  <a:pt x="1070485" y="776427"/>
                  <a:pt x="1072923" y="779069"/>
                </a:cubicBezTo>
                <a:cubicBezTo>
                  <a:pt x="1077012" y="783641"/>
                  <a:pt x="1081026" y="788213"/>
                  <a:pt x="1084963" y="792785"/>
                </a:cubicBezTo>
                <a:cubicBezTo>
                  <a:pt x="1088900" y="797357"/>
                  <a:pt x="1093827" y="800100"/>
                  <a:pt x="1099745" y="801014"/>
                </a:cubicBezTo>
                <a:cubicBezTo>
                  <a:pt x="1099212" y="799363"/>
                  <a:pt x="1098755" y="798398"/>
                  <a:pt x="1098374" y="798119"/>
                </a:cubicBezTo>
                <a:cubicBezTo>
                  <a:pt x="1097993" y="797839"/>
                  <a:pt x="1097231" y="797179"/>
                  <a:pt x="1096088" y="796137"/>
                </a:cubicBezTo>
                <a:cubicBezTo>
                  <a:pt x="1098171" y="797534"/>
                  <a:pt x="1101015" y="799008"/>
                  <a:pt x="1104622" y="800557"/>
                </a:cubicBezTo>
                <a:cubicBezTo>
                  <a:pt x="1108229" y="802106"/>
                  <a:pt x="1111074" y="802665"/>
                  <a:pt x="1113157" y="802233"/>
                </a:cubicBezTo>
                <a:cubicBezTo>
                  <a:pt x="1095580" y="808075"/>
                  <a:pt x="1081051" y="812851"/>
                  <a:pt x="1069570" y="816559"/>
                </a:cubicBezTo>
                <a:cubicBezTo>
                  <a:pt x="1058089" y="820267"/>
                  <a:pt x="1045389" y="813460"/>
                  <a:pt x="1031470" y="796137"/>
                </a:cubicBezTo>
                <a:cubicBezTo>
                  <a:pt x="1006680" y="761670"/>
                  <a:pt x="994996" y="725449"/>
                  <a:pt x="996418" y="687476"/>
                </a:cubicBezTo>
                <a:cubicBezTo>
                  <a:pt x="997841" y="649503"/>
                  <a:pt x="1003835" y="611759"/>
                  <a:pt x="1014401" y="574243"/>
                </a:cubicBezTo>
                <a:cubicBezTo>
                  <a:pt x="1019436" y="553185"/>
                  <a:pt x="1025758" y="527974"/>
                  <a:pt x="1033367" y="498607"/>
                </a:cubicBezTo>
                <a:cubicBezTo>
                  <a:pt x="1040975" y="469241"/>
                  <a:pt x="1048923" y="440146"/>
                  <a:pt x="1057209" y="411322"/>
                </a:cubicBezTo>
                <a:cubicBezTo>
                  <a:pt x="1065495" y="382497"/>
                  <a:pt x="1073171" y="358369"/>
                  <a:pt x="1080238" y="338937"/>
                </a:cubicBezTo>
                <a:cubicBezTo>
                  <a:pt x="1083820" y="329209"/>
                  <a:pt x="1087325" y="319710"/>
                  <a:pt x="1090754" y="310439"/>
                </a:cubicBezTo>
                <a:cubicBezTo>
                  <a:pt x="1094183" y="301168"/>
                  <a:pt x="1097993" y="291973"/>
                  <a:pt x="1102184" y="282854"/>
                </a:cubicBezTo>
                <a:cubicBezTo>
                  <a:pt x="1105410" y="275488"/>
                  <a:pt x="1109321" y="265836"/>
                  <a:pt x="1113919" y="253898"/>
                </a:cubicBezTo>
                <a:cubicBezTo>
                  <a:pt x="1118516" y="241960"/>
                  <a:pt x="1119075" y="231699"/>
                  <a:pt x="1115595" y="223113"/>
                </a:cubicBezTo>
                <a:lnTo>
                  <a:pt x="1121691" y="220675"/>
                </a:lnTo>
                <a:cubicBezTo>
                  <a:pt x="1122173" y="213131"/>
                  <a:pt x="1122123" y="202311"/>
                  <a:pt x="1121538" y="188214"/>
                </a:cubicBezTo>
                <a:cubicBezTo>
                  <a:pt x="1120954" y="174117"/>
                  <a:pt x="1116941" y="165430"/>
                  <a:pt x="1109499" y="162153"/>
                </a:cubicBezTo>
                <a:lnTo>
                  <a:pt x="1185089" y="156057"/>
                </a:lnTo>
                <a:cubicBezTo>
                  <a:pt x="1207990" y="154198"/>
                  <a:pt x="1223283" y="155884"/>
                  <a:pt x="1230967" y="161115"/>
                </a:cubicBezTo>
                <a:cubicBezTo>
                  <a:pt x="1238651" y="166345"/>
                  <a:pt x="1242745" y="176520"/>
                  <a:pt x="1243250" y="191640"/>
                </a:cubicBezTo>
                <a:cubicBezTo>
                  <a:pt x="1243754" y="206760"/>
                  <a:pt x="1244687" y="228224"/>
                  <a:pt x="1246049" y="256032"/>
                </a:cubicBezTo>
                <a:lnTo>
                  <a:pt x="1258241" y="385267"/>
                </a:lnTo>
                <a:lnTo>
                  <a:pt x="1320420" y="285293"/>
                </a:lnTo>
                <a:cubicBezTo>
                  <a:pt x="1333578" y="264719"/>
                  <a:pt x="1349326" y="243078"/>
                  <a:pt x="1367664" y="220370"/>
                </a:cubicBezTo>
                <a:cubicBezTo>
                  <a:pt x="1386003" y="197663"/>
                  <a:pt x="1404799" y="180289"/>
                  <a:pt x="1424052" y="168249"/>
                </a:cubicBezTo>
                <a:cubicBezTo>
                  <a:pt x="1427024" y="165887"/>
                  <a:pt x="1429920" y="163906"/>
                  <a:pt x="1432739" y="162306"/>
                </a:cubicBezTo>
                <a:cubicBezTo>
                  <a:pt x="1435559" y="160706"/>
                  <a:pt x="1438759" y="159029"/>
                  <a:pt x="1442340" y="157277"/>
                </a:cubicBezTo>
                <a:cubicBezTo>
                  <a:pt x="1451620" y="153243"/>
                  <a:pt x="1457716" y="150609"/>
                  <a:pt x="1460628" y="149374"/>
                </a:cubicBezTo>
                <a:cubicBezTo>
                  <a:pt x="1463541" y="148140"/>
                  <a:pt x="1466115" y="143248"/>
                  <a:pt x="1468350" y="134699"/>
                </a:cubicBezTo>
                <a:cubicBezTo>
                  <a:pt x="1470585" y="126149"/>
                  <a:pt x="1475326" y="108885"/>
                  <a:pt x="1482574" y="82905"/>
                </a:cubicBezTo>
                <a:close/>
                <a:moveTo>
                  <a:pt x="513031" y="79654"/>
                </a:moveTo>
                <a:lnTo>
                  <a:pt x="508967" y="89001"/>
                </a:lnTo>
                <a:cubicBezTo>
                  <a:pt x="509399" y="87554"/>
                  <a:pt x="509449" y="87096"/>
                  <a:pt x="509119" y="87630"/>
                </a:cubicBezTo>
                <a:cubicBezTo>
                  <a:pt x="508789" y="88163"/>
                  <a:pt x="509145" y="87401"/>
                  <a:pt x="510186" y="85344"/>
                </a:cubicBezTo>
                <a:close/>
                <a:moveTo>
                  <a:pt x="533351" y="79248"/>
                </a:moveTo>
                <a:cubicBezTo>
                  <a:pt x="533402" y="81127"/>
                  <a:pt x="533300" y="82855"/>
                  <a:pt x="533046" y="84429"/>
                </a:cubicBezTo>
                <a:cubicBezTo>
                  <a:pt x="532792" y="86004"/>
                  <a:pt x="532081" y="87122"/>
                  <a:pt x="530912" y="87782"/>
                </a:cubicBezTo>
                <a:close/>
                <a:moveTo>
                  <a:pt x="541885" y="73152"/>
                </a:moveTo>
                <a:cubicBezTo>
                  <a:pt x="543003" y="76835"/>
                  <a:pt x="542901" y="80442"/>
                  <a:pt x="541580" y="83972"/>
                </a:cubicBezTo>
                <a:cubicBezTo>
                  <a:pt x="540260" y="87503"/>
                  <a:pt x="538329" y="90805"/>
                  <a:pt x="535789" y="93878"/>
                </a:cubicBezTo>
                <a:lnTo>
                  <a:pt x="529693" y="101193"/>
                </a:lnTo>
                <a:cubicBezTo>
                  <a:pt x="529236" y="102489"/>
                  <a:pt x="528626" y="104470"/>
                  <a:pt x="527864" y="107137"/>
                </a:cubicBezTo>
                <a:cubicBezTo>
                  <a:pt x="527102" y="109804"/>
                  <a:pt x="525274" y="112700"/>
                  <a:pt x="522378" y="115824"/>
                </a:cubicBezTo>
                <a:cubicBezTo>
                  <a:pt x="521337" y="116751"/>
                  <a:pt x="520638" y="117278"/>
                  <a:pt x="520283" y="117405"/>
                </a:cubicBezTo>
                <a:lnTo>
                  <a:pt x="520274" y="117216"/>
                </a:lnTo>
                <a:lnTo>
                  <a:pt x="519940" y="118262"/>
                </a:lnTo>
                <a:cubicBezTo>
                  <a:pt x="518822" y="121361"/>
                  <a:pt x="517400" y="124917"/>
                  <a:pt x="515672" y="128930"/>
                </a:cubicBezTo>
                <a:cubicBezTo>
                  <a:pt x="513945" y="132943"/>
                  <a:pt x="511304" y="137109"/>
                  <a:pt x="507748" y="141427"/>
                </a:cubicBezTo>
                <a:lnTo>
                  <a:pt x="518720" y="125577"/>
                </a:lnTo>
                <a:cubicBezTo>
                  <a:pt x="523673" y="118491"/>
                  <a:pt x="529312" y="109804"/>
                  <a:pt x="535637" y="99517"/>
                </a:cubicBezTo>
                <a:cubicBezTo>
                  <a:pt x="538799" y="94374"/>
                  <a:pt x="541104" y="89402"/>
                  <a:pt x="542552" y="84601"/>
                </a:cubicBezTo>
                <a:lnTo>
                  <a:pt x="544013" y="73152"/>
                </a:lnTo>
                <a:lnTo>
                  <a:pt x="543714" y="73152"/>
                </a:lnTo>
                <a:cubicBezTo>
                  <a:pt x="543358" y="73152"/>
                  <a:pt x="543155" y="73152"/>
                  <a:pt x="543104" y="73152"/>
                </a:cubicBezTo>
                <a:close/>
                <a:moveTo>
                  <a:pt x="954280" y="60960"/>
                </a:moveTo>
                <a:cubicBezTo>
                  <a:pt x="960210" y="62593"/>
                  <a:pt x="971920" y="67455"/>
                  <a:pt x="989411" y="75545"/>
                </a:cubicBezTo>
                <a:cubicBezTo>
                  <a:pt x="1006901" y="83635"/>
                  <a:pt x="1023849" y="92471"/>
                  <a:pt x="1040256" y="102051"/>
                </a:cubicBezTo>
                <a:cubicBezTo>
                  <a:pt x="1056662" y="111632"/>
                  <a:pt x="1066205" y="119474"/>
                  <a:pt x="1068884" y="125577"/>
                </a:cubicBezTo>
                <a:cubicBezTo>
                  <a:pt x="1070205" y="130683"/>
                  <a:pt x="1069088" y="136322"/>
                  <a:pt x="1065532" y="142494"/>
                </a:cubicBezTo>
                <a:cubicBezTo>
                  <a:pt x="1061976" y="148666"/>
                  <a:pt x="1059029" y="154000"/>
                  <a:pt x="1056692" y="158496"/>
                </a:cubicBezTo>
                <a:cubicBezTo>
                  <a:pt x="1054279" y="162839"/>
                  <a:pt x="1051790" y="167564"/>
                  <a:pt x="1049225" y="172669"/>
                </a:cubicBezTo>
                <a:cubicBezTo>
                  <a:pt x="1046659" y="177774"/>
                  <a:pt x="1043865" y="182804"/>
                  <a:pt x="1040843" y="187757"/>
                </a:cubicBezTo>
                <a:cubicBezTo>
                  <a:pt x="1036017" y="198069"/>
                  <a:pt x="1031343" y="208229"/>
                  <a:pt x="1026822" y="218237"/>
                </a:cubicBezTo>
                <a:cubicBezTo>
                  <a:pt x="1022301" y="228244"/>
                  <a:pt x="1017627" y="238404"/>
                  <a:pt x="1012801" y="248717"/>
                </a:cubicBezTo>
                <a:cubicBezTo>
                  <a:pt x="1002946" y="269240"/>
                  <a:pt x="993396" y="291592"/>
                  <a:pt x="984150" y="315773"/>
                </a:cubicBezTo>
                <a:cubicBezTo>
                  <a:pt x="974904" y="339953"/>
                  <a:pt x="966573" y="359867"/>
                  <a:pt x="959156" y="375513"/>
                </a:cubicBezTo>
                <a:cubicBezTo>
                  <a:pt x="955996" y="382189"/>
                  <a:pt x="951074" y="394848"/>
                  <a:pt x="944391" y="413489"/>
                </a:cubicBezTo>
                <a:cubicBezTo>
                  <a:pt x="937708" y="432131"/>
                  <a:pt x="931160" y="450840"/>
                  <a:pt x="924748" y="469618"/>
                </a:cubicBezTo>
                <a:cubicBezTo>
                  <a:pt x="918336" y="488395"/>
                  <a:pt x="913956" y="501324"/>
                  <a:pt x="911608" y="508406"/>
                </a:cubicBezTo>
                <a:cubicBezTo>
                  <a:pt x="904267" y="532358"/>
                  <a:pt x="897917" y="555777"/>
                  <a:pt x="892558" y="578663"/>
                </a:cubicBezTo>
                <a:cubicBezTo>
                  <a:pt x="887198" y="601548"/>
                  <a:pt x="882982" y="626491"/>
                  <a:pt x="879908" y="653491"/>
                </a:cubicBezTo>
                <a:cubicBezTo>
                  <a:pt x="877775" y="672058"/>
                  <a:pt x="876860" y="685520"/>
                  <a:pt x="877165" y="693877"/>
                </a:cubicBezTo>
                <a:cubicBezTo>
                  <a:pt x="877470" y="702234"/>
                  <a:pt x="880823" y="714781"/>
                  <a:pt x="887224" y="731520"/>
                </a:cubicBezTo>
                <a:cubicBezTo>
                  <a:pt x="889611" y="737514"/>
                  <a:pt x="892151" y="742899"/>
                  <a:pt x="894844" y="747674"/>
                </a:cubicBezTo>
                <a:cubicBezTo>
                  <a:pt x="897536" y="752449"/>
                  <a:pt x="900686" y="757225"/>
                  <a:pt x="904292" y="762000"/>
                </a:cubicBezTo>
                <a:cubicBezTo>
                  <a:pt x="909398" y="768553"/>
                  <a:pt x="910769" y="774039"/>
                  <a:pt x="908407" y="778459"/>
                </a:cubicBezTo>
                <a:cubicBezTo>
                  <a:pt x="906045" y="782879"/>
                  <a:pt x="902235" y="787146"/>
                  <a:pt x="896977" y="791261"/>
                </a:cubicBezTo>
                <a:cubicBezTo>
                  <a:pt x="885319" y="800252"/>
                  <a:pt x="873889" y="804519"/>
                  <a:pt x="862687" y="804062"/>
                </a:cubicBezTo>
                <a:cubicBezTo>
                  <a:pt x="851486" y="803605"/>
                  <a:pt x="840970" y="799338"/>
                  <a:pt x="831140" y="791261"/>
                </a:cubicBezTo>
                <a:cubicBezTo>
                  <a:pt x="823851" y="784377"/>
                  <a:pt x="817399" y="775589"/>
                  <a:pt x="811786" y="764895"/>
                </a:cubicBezTo>
                <a:cubicBezTo>
                  <a:pt x="806172" y="754202"/>
                  <a:pt x="801245" y="742670"/>
                  <a:pt x="797003" y="730301"/>
                </a:cubicBezTo>
                <a:cubicBezTo>
                  <a:pt x="790348" y="711632"/>
                  <a:pt x="785979" y="691362"/>
                  <a:pt x="783896" y="669493"/>
                </a:cubicBezTo>
                <a:cubicBezTo>
                  <a:pt x="781814" y="647624"/>
                  <a:pt x="781712" y="626440"/>
                  <a:pt x="783592" y="605942"/>
                </a:cubicBezTo>
                <a:cubicBezTo>
                  <a:pt x="784303" y="598627"/>
                  <a:pt x="785319" y="591617"/>
                  <a:pt x="786640" y="584911"/>
                </a:cubicBezTo>
                <a:cubicBezTo>
                  <a:pt x="787960" y="578205"/>
                  <a:pt x="788976" y="571805"/>
                  <a:pt x="789688" y="565709"/>
                </a:cubicBezTo>
                <a:cubicBezTo>
                  <a:pt x="786399" y="569584"/>
                  <a:pt x="775637" y="584862"/>
                  <a:pt x="757401" y="611541"/>
                </a:cubicBezTo>
                <a:cubicBezTo>
                  <a:pt x="739166" y="638221"/>
                  <a:pt x="720999" y="665239"/>
                  <a:pt x="702899" y="692596"/>
                </a:cubicBezTo>
                <a:cubicBezTo>
                  <a:pt x="684799" y="719952"/>
                  <a:pt x="674308" y="736585"/>
                  <a:pt x="671425" y="742493"/>
                </a:cubicBezTo>
                <a:cubicBezTo>
                  <a:pt x="655398" y="744626"/>
                  <a:pt x="638685" y="739445"/>
                  <a:pt x="621286" y="726948"/>
                </a:cubicBezTo>
                <a:cubicBezTo>
                  <a:pt x="603887" y="714451"/>
                  <a:pt x="590526" y="700125"/>
                  <a:pt x="581204" y="683971"/>
                </a:cubicBezTo>
                <a:cubicBezTo>
                  <a:pt x="567438" y="684047"/>
                  <a:pt x="556566" y="679932"/>
                  <a:pt x="548591" y="671627"/>
                </a:cubicBezTo>
                <a:cubicBezTo>
                  <a:pt x="540615" y="663321"/>
                  <a:pt x="534011" y="654024"/>
                  <a:pt x="528779" y="643737"/>
                </a:cubicBezTo>
                <a:cubicBezTo>
                  <a:pt x="523318" y="632257"/>
                  <a:pt x="519305" y="618642"/>
                  <a:pt x="516739" y="602894"/>
                </a:cubicBezTo>
                <a:cubicBezTo>
                  <a:pt x="514174" y="587146"/>
                  <a:pt x="512904" y="572313"/>
                  <a:pt x="512929" y="558393"/>
                </a:cubicBezTo>
                <a:cubicBezTo>
                  <a:pt x="512997" y="535251"/>
                  <a:pt x="517196" y="504861"/>
                  <a:pt x="525528" y="467224"/>
                </a:cubicBezTo>
                <a:cubicBezTo>
                  <a:pt x="533859" y="429587"/>
                  <a:pt x="543477" y="391882"/>
                  <a:pt x="554382" y="354110"/>
                </a:cubicBezTo>
                <a:cubicBezTo>
                  <a:pt x="565287" y="316337"/>
                  <a:pt x="574634" y="285676"/>
                  <a:pt x="582424" y="262128"/>
                </a:cubicBezTo>
                <a:cubicBezTo>
                  <a:pt x="584463" y="255640"/>
                  <a:pt x="588783" y="242064"/>
                  <a:pt x="595383" y="221398"/>
                </a:cubicBezTo>
                <a:cubicBezTo>
                  <a:pt x="601984" y="200731"/>
                  <a:pt x="608381" y="180201"/>
                  <a:pt x="614574" y="159805"/>
                </a:cubicBezTo>
                <a:cubicBezTo>
                  <a:pt x="620768" y="139410"/>
                  <a:pt x="624275" y="126375"/>
                  <a:pt x="625096" y="120701"/>
                </a:cubicBezTo>
                <a:cubicBezTo>
                  <a:pt x="631928" y="122479"/>
                  <a:pt x="642952" y="126238"/>
                  <a:pt x="658166" y="131978"/>
                </a:cubicBezTo>
                <a:cubicBezTo>
                  <a:pt x="673381" y="137719"/>
                  <a:pt x="684709" y="142087"/>
                  <a:pt x="692152" y="145085"/>
                </a:cubicBezTo>
                <a:cubicBezTo>
                  <a:pt x="700000" y="147752"/>
                  <a:pt x="711125" y="152476"/>
                  <a:pt x="725527" y="159258"/>
                </a:cubicBezTo>
                <a:cubicBezTo>
                  <a:pt x="739929" y="166040"/>
                  <a:pt x="747092" y="173507"/>
                  <a:pt x="747016" y="181661"/>
                </a:cubicBezTo>
                <a:cubicBezTo>
                  <a:pt x="746101" y="184607"/>
                  <a:pt x="743968" y="189382"/>
                  <a:pt x="740615" y="195986"/>
                </a:cubicBezTo>
                <a:cubicBezTo>
                  <a:pt x="737262" y="202590"/>
                  <a:pt x="734519" y="207975"/>
                  <a:pt x="732385" y="212141"/>
                </a:cubicBezTo>
                <a:cubicBezTo>
                  <a:pt x="729998" y="217576"/>
                  <a:pt x="727762" y="222859"/>
                  <a:pt x="725680" y="227990"/>
                </a:cubicBezTo>
                <a:cubicBezTo>
                  <a:pt x="723597" y="233121"/>
                  <a:pt x="721362" y="238404"/>
                  <a:pt x="718974" y="243840"/>
                </a:cubicBezTo>
                <a:cubicBezTo>
                  <a:pt x="706757" y="271856"/>
                  <a:pt x="693396" y="305435"/>
                  <a:pt x="678893" y="344576"/>
                </a:cubicBezTo>
                <a:cubicBezTo>
                  <a:pt x="664389" y="383718"/>
                  <a:pt x="652553" y="417601"/>
                  <a:pt x="643384" y="446227"/>
                </a:cubicBezTo>
                <a:cubicBezTo>
                  <a:pt x="635662" y="468376"/>
                  <a:pt x="628245" y="492049"/>
                  <a:pt x="621133" y="517245"/>
                </a:cubicBezTo>
                <a:cubicBezTo>
                  <a:pt x="614021" y="542442"/>
                  <a:pt x="609653" y="567944"/>
                  <a:pt x="608027" y="593750"/>
                </a:cubicBezTo>
                <a:cubicBezTo>
                  <a:pt x="610160" y="592810"/>
                  <a:pt x="611380" y="592252"/>
                  <a:pt x="611684" y="592074"/>
                </a:cubicBezTo>
                <a:cubicBezTo>
                  <a:pt x="611989" y="591896"/>
                  <a:pt x="613208" y="590423"/>
                  <a:pt x="615342" y="587654"/>
                </a:cubicBezTo>
                <a:lnTo>
                  <a:pt x="633630" y="564489"/>
                </a:lnTo>
                <a:cubicBezTo>
                  <a:pt x="637389" y="560578"/>
                  <a:pt x="641453" y="555599"/>
                  <a:pt x="645822" y="549554"/>
                </a:cubicBezTo>
                <a:cubicBezTo>
                  <a:pt x="650191" y="543509"/>
                  <a:pt x="654255" y="537921"/>
                  <a:pt x="658014" y="532790"/>
                </a:cubicBezTo>
                <a:cubicBezTo>
                  <a:pt x="658675" y="531571"/>
                  <a:pt x="659487" y="530352"/>
                  <a:pt x="660452" y="529133"/>
                </a:cubicBezTo>
                <a:cubicBezTo>
                  <a:pt x="661418" y="527913"/>
                  <a:pt x="662230" y="526694"/>
                  <a:pt x="662891" y="525475"/>
                </a:cubicBezTo>
                <a:lnTo>
                  <a:pt x="718974" y="455981"/>
                </a:lnTo>
                <a:cubicBezTo>
                  <a:pt x="720650" y="454355"/>
                  <a:pt x="721870" y="453339"/>
                  <a:pt x="722632" y="452933"/>
                </a:cubicBezTo>
                <a:cubicBezTo>
                  <a:pt x="723394" y="452526"/>
                  <a:pt x="724613" y="451510"/>
                  <a:pt x="726289" y="449885"/>
                </a:cubicBezTo>
                <a:cubicBezTo>
                  <a:pt x="727458" y="448157"/>
                  <a:pt x="728474" y="446735"/>
                  <a:pt x="729337" y="445617"/>
                </a:cubicBezTo>
                <a:cubicBezTo>
                  <a:pt x="730201" y="444500"/>
                  <a:pt x="731217" y="443077"/>
                  <a:pt x="732385" y="441350"/>
                </a:cubicBezTo>
                <a:lnTo>
                  <a:pt x="836017" y="297485"/>
                </a:lnTo>
                <a:cubicBezTo>
                  <a:pt x="841580" y="290373"/>
                  <a:pt x="847219" y="282041"/>
                  <a:pt x="852934" y="272491"/>
                </a:cubicBezTo>
                <a:cubicBezTo>
                  <a:pt x="858649" y="262941"/>
                  <a:pt x="863983" y="254609"/>
                  <a:pt x="868936" y="247497"/>
                </a:cubicBezTo>
                <a:cubicBezTo>
                  <a:pt x="888902" y="218778"/>
                  <a:pt x="902208" y="194530"/>
                  <a:pt x="908853" y="174752"/>
                </a:cubicBezTo>
                <a:cubicBezTo>
                  <a:pt x="915499" y="154974"/>
                  <a:pt x="920044" y="138853"/>
                  <a:pt x="922490" y="126390"/>
                </a:cubicBezTo>
                <a:cubicBezTo>
                  <a:pt x="924936" y="113927"/>
                  <a:pt x="929843" y="104309"/>
                  <a:pt x="937211" y="97536"/>
                </a:cubicBezTo>
                <a:cubicBezTo>
                  <a:pt x="940818" y="93878"/>
                  <a:pt x="943967" y="88087"/>
                  <a:pt x="946660" y="80162"/>
                </a:cubicBezTo>
                <a:cubicBezTo>
                  <a:pt x="949352" y="72237"/>
                  <a:pt x="951892" y="65837"/>
                  <a:pt x="954280" y="60960"/>
                </a:cubicBezTo>
                <a:close/>
                <a:moveTo>
                  <a:pt x="521159" y="60960"/>
                </a:moveTo>
                <a:cubicBezTo>
                  <a:pt x="520600" y="63855"/>
                  <a:pt x="519889" y="66294"/>
                  <a:pt x="519025" y="68275"/>
                </a:cubicBezTo>
                <a:cubicBezTo>
                  <a:pt x="518162" y="70256"/>
                  <a:pt x="516841" y="72695"/>
                  <a:pt x="515063" y="75590"/>
                </a:cubicBezTo>
                <a:lnTo>
                  <a:pt x="513031" y="79654"/>
                </a:lnTo>
                <a:close/>
                <a:moveTo>
                  <a:pt x="527255" y="36576"/>
                </a:moveTo>
                <a:lnTo>
                  <a:pt x="523597" y="56083"/>
                </a:lnTo>
                <a:cubicBezTo>
                  <a:pt x="523038" y="58877"/>
                  <a:pt x="522632" y="60299"/>
                  <a:pt x="522378" y="60350"/>
                </a:cubicBezTo>
                <a:cubicBezTo>
                  <a:pt x="522124" y="60401"/>
                  <a:pt x="521718" y="60604"/>
                  <a:pt x="521159" y="60960"/>
                </a:cubicBezTo>
                <a:lnTo>
                  <a:pt x="522378" y="43891"/>
                </a:lnTo>
                <a:cubicBezTo>
                  <a:pt x="521819" y="45059"/>
                  <a:pt x="521413" y="46075"/>
                  <a:pt x="521159" y="46939"/>
                </a:cubicBezTo>
                <a:cubicBezTo>
                  <a:pt x="520905" y="47803"/>
                  <a:pt x="520498" y="48819"/>
                  <a:pt x="519940" y="49987"/>
                </a:cubicBezTo>
                <a:lnTo>
                  <a:pt x="511405" y="64617"/>
                </a:lnTo>
                <a:cubicBezTo>
                  <a:pt x="510186" y="67488"/>
                  <a:pt x="508967" y="69672"/>
                  <a:pt x="507748" y="71171"/>
                </a:cubicBezTo>
                <a:cubicBezTo>
                  <a:pt x="506528" y="72669"/>
                  <a:pt x="505309" y="74549"/>
                  <a:pt x="504090" y="76809"/>
                </a:cubicBezTo>
                <a:cubicBezTo>
                  <a:pt x="503480" y="77927"/>
                  <a:pt x="502871" y="78740"/>
                  <a:pt x="502261" y="79248"/>
                </a:cubicBezTo>
                <a:cubicBezTo>
                  <a:pt x="501652" y="79756"/>
                  <a:pt x="501042" y="80569"/>
                  <a:pt x="500432" y="81686"/>
                </a:cubicBezTo>
                <a:cubicBezTo>
                  <a:pt x="499264" y="83236"/>
                  <a:pt x="498553" y="84099"/>
                  <a:pt x="498299" y="84277"/>
                </a:cubicBezTo>
                <a:cubicBezTo>
                  <a:pt x="498045" y="84455"/>
                  <a:pt x="497943" y="85623"/>
                  <a:pt x="497994" y="87782"/>
                </a:cubicBezTo>
                <a:cubicBezTo>
                  <a:pt x="494184" y="86792"/>
                  <a:pt x="492660" y="86030"/>
                  <a:pt x="493422" y="85496"/>
                </a:cubicBezTo>
                <a:cubicBezTo>
                  <a:pt x="494184" y="84963"/>
                  <a:pt x="494489" y="83286"/>
                  <a:pt x="494336" y="80467"/>
                </a:cubicBezTo>
                <a:lnTo>
                  <a:pt x="485802" y="91440"/>
                </a:lnTo>
                <a:cubicBezTo>
                  <a:pt x="487148" y="92684"/>
                  <a:pt x="489333" y="93853"/>
                  <a:pt x="492355" y="94945"/>
                </a:cubicBezTo>
                <a:cubicBezTo>
                  <a:pt x="495378" y="96037"/>
                  <a:pt x="498477" y="96901"/>
                  <a:pt x="501652" y="97536"/>
                </a:cubicBezTo>
                <a:lnTo>
                  <a:pt x="507748" y="87782"/>
                </a:lnTo>
                <a:cubicBezTo>
                  <a:pt x="505944" y="92964"/>
                  <a:pt x="504979" y="96012"/>
                  <a:pt x="504852" y="96926"/>
                </a:cubicBezTo>
                <a:cubicBezTo>
                  <a:pt x="504725" y="97841"/>
                  <a:pt x="505284" y="98450"/>
                  <a:pt x="506528" y="98755"/>
                </a:cubicBezTo>
                <a:cubicBezTo>
                  <a:pt x="506579" y="98755"/>
                  <a:pt x="506782" y="98755"/>
                  <a:pt x="507138" y="98755"/>
                </a:cubicBezTo>
                <a:cubicBezTo>
                  <a:pt x="507494" y="98755"/>
                  <a:pt x="507697" y="98755"/>
                  <a:pt x="507748" y="98755"/>
                </a:cubicBezTo>
                <a:cubicBezTo>
                  <a:pt x="507748" y="98806"/>
                  <a:pt x="507748" y="99009"/>
                  <a:pt x="507748" y="99365"/>
                </a:cubicBezTo>
                <a:cubicBezTo>
                  <a:pt x="507748" y="99720"/>
                  <a:pt x="507748" y="99923"/>
                  <a:pt x="507748" y="99974"/>
                </a:cubicBezTo>
                <a:lnTo>
                  <a:pt x="504090" y="112166"/>
                </a:lnTo>
                <a:cubicBezTo>
                  <a:pt x="508129" y="106654"/>
                  <a:pt x="512853" y="99085"/>
                  <a:pt x="518263" y="89459"/>
                </a:cubicBezTo>
                <a:cubicBezTo>
                  <a:pt x="523673" y="79832"/>
                  <a:pt x="527483" y="71958"/>
                  <a:pt x="529693" y="65837"/>
                </a:cubicBezTo>
                <a:lnTo>
                  <a:pt x="527255" y="65837"/>
                </a:lnTo>
                <a:cubicBezTo>
                  <a:pt x="527458" y="65837"/>
                  <a:pt x="527052" y="65837"/>
                  <a:pt x="526036" y="65837"/>
                </a:cubicBezTo>
                <a:cubicBezTo>
                  <a:pt x="527382" y="59588"/>
                  <a:pt x="528347" y="54711"/>
                  <a:pt x="528931" y="51206"/>
                </a:cubicBezTo>
                <a:cubicBezTo>
                  <a:pt x="529515" y="47701"/>
                  <a:pt x="528957" y="42824"/>
                  <a:pt x="527255" y="36576"/>
                </a:cubicBezTo>
                <a:close/>
                <a:moveTo>
                  <a:pt x="533351" y="31699"/>
                </a:moveTo>
                <a:cubicBezTo>
                  <a:pt x="534875" y="35738"/>
                  <a:pt x="536094" y="39548"/>
                  <a:pt x="537008" y="43129"/>
                </a:cubicBezTo>
                <a:cubicBezTo>
                  <a:pt x="537923" y="46710"/>
                  <a:pt x="536704" y="55092"/>
                  <a:pt x="533351" y="68275"/>
                </a:cubicBezTo>
                <a:cubicBezTo>
                  <a:pt x="529490" y="79045"/>
                  <a:pt x="525020" y="89205"/>
                  <a:pt x="519940" y="98755"/>
                </a:cubicBezTo>
                <a:lnTo>
                  <a:pt x="527255" y="93878"/>
                </a:lnTo>
                <a:cubicBezTo>
                  <a:pt x="526036" y="97383"/>
                  <a:pt x="524816" y="100127"/>
                  <a:pt x="523597" y="102108"/>
                </a:cubicBezTo>
                <a:cubicBezTo>
                  <a:pt x="522378" y="104089"/>
                  <a:pt x="521159" y="106223"/>
                  <a:pt x="519940" y="108509"/>
                </a:cubicBezTo>
                <a:lnTo>
                  <a:pt x="516282" y="102413"/>
                </a:lnTo>
                <a:lnTo>
                  <a:pt x="510186" y="114605"/>
                </a:lnTo>
                <a:cubicBezTo>
                  <a:pt x="510821" y="115697"/>
                  <a:pt x="511380" y="116560"/>
                  <a:pt x="511862" y="117195"/>
                </a:cubicBezTo>
                <a:cubicBezTo>
                  <a:pt x="512345" y="117830"/>
                  <a:pt x="512599" y="118999"/>
                  <a:pt x="512624" y="120701"/>
                </a:cubicBezTo>
                <a:cubicBezTo>
                  <a:pt x="511126" y="122504"/>
                  <a:pt x="510465" y="123469"/>
                  <a:pt x="510643" y="123596"/>
                </a:cubicBezTo>
                <a:cubicBezTo>
                  <a:pt x="510821" y="123723"/>
                  <a:pt x="509856" y="123164"/>
                  <a:pt x="507748" y="121920"/>
                </a:cubicBezTo>
                <a:lnTo>
                  <a:pt x="510186" y="125577"/>
                </a:lnTo>
                <a:cubicBezTo>
                  <a:pt x="513818" y="120472"/>
                  <a:pt x="518746" y="112700"/>
                  <a:pt x="524969" y="102260"/>
                </a:cubicBezTo>
                <a:cubicBezTo>
                  <a:pt x="531192" y="91821"/>
                  <a:pt x="535205" y="83744"/>
                  <a:pt x="537008" y="78029"/>
                </a:cubicBezTo>
                <a:lnTo>
                  <a:pt x="538228" y="78029"/>
                </a:lnTo>
                <a:cubicBezTo>
                  <a:pt x="538278" y="78029"/>
                  <a:pt x="538482" y="78029"/>
                  <a:pt x="538837" y="78029"/>
                </a:cubicBezTo>
                <a:cubicBezTo>
                  <a:pt x="539193" y="78029"/>
                  <a:pt x="539396" y="78029"/>
                  <a:pt x="539447" y="78029"/>
                </a:cubicBezTo>
                <a:cubicBezTo>
                  <a:pt x="538380" y="74879"/>
                  <a:pt x="538075" y="71120"/>
                  <a:pt x="538532" y="66751"/>
                </a:cubicBezTo>
                <a:cubicBezTo>
                  <a:pt x="538990" y="62382"/>
                  <a:pt x="539294" y="58013"/>
                  <a:pt x="539447" y="53645"/>
                </a:cubicBezTo>
                <a:cubicBezTo>
                  <a:pt x="540006" y="53975"/>
                  <a:pt x="540412" y="54229"/>
                  <a:pt x="540666" y="54407"/>
                </a:cubicBezTo>
                <a:cubicBezTo>
                  <a:pt x="540920" y="54584"/>
                  <a:pt x="541326" y="56362"/>
                  <a:pt x="541885" y="59741"/>
                </a:cubicBezTo>
                <a:cubicBezTo>
                  <a:pt x="542901" y="61163"/>
                  <a:pt x="543308" y="63195"/>
                  <a:pt x="543104" y="65837"/>
                </a:cubicBezTo>
                <a:cubicBezTo>
                  <a:pt x="545187" y="60503"/>
                  <a:pt x="545289" y="54711"/>
                  <a:pt x="543409" y="48463"/>
                </a:cubicBezTo>
                <a:cubicBezTo>
                  <a:pt x="541530" y="42215"/>
                  <a:pt x="539802" y="38252"/>
                  <a:pt x="538228" y="36576"/>
                </a:cubicBezTo>
                <a:cubicBezTo>
                  <a:pt x="536653" y="34925"/>
                  <a:pt x="535840" y="33960"/>
                  <a:pt x="535789" y="33680"/>
                </a:cubicBezTo>
                <a:cubicBezTo>
                  <a:pt x="535738" y="33401"/>
                  <a:pt x="534926" y="32740"/>
                  <a:pt x="533351" y="31699"/>
                </a:cubicBezTo>
                <a:close/>
                <a:moveTo>
                  <a:pt x="508967" y="0"/>
                </a:moveTo>
                <a:lnTo>
                  <a:pt x="510186" y="1219"/>
                </a:lnTo>
                <a:cubicBezTo>
                  <a:pt x="519345" y="11499"/>
                  <a:pt x="530017" y="21419"/>
                  <a:pt x="542201" y="30977"/>
                </a:cubicBezTo>
                <a:cubicBezTo>
                  <a:pt x="554386" y="40534"/>
                  <a:pt x="564335" y="51447"/>
                  <a:pt x="572049" y="63714"/>
                </a:cubicBezTo>
                <a:cubicBezTo>
                  <a:pt x="579763" y="75982"/>
                  <a:pt x="581494" y="91319"/>
                  <a:pt x="577242" y="109728"/>
                </a:cubicBezTo>
                <a:cubicBezTo>
                  <a:pt x="574677" y="118110"/>
                  <a:pt x="571273" y="125425"/>
                  <a:pt x="567031" y="131673"/>
                </a:cubicBezTo>
                <a:cubicBezTo>
                  <a:pt x="562789" y="137922"/>
                  <a:pt x="558471" y="144018"/>
                  <a:pt x="554077" y="149961"/>
                </a:cubicBezTo>
                <a:cubicBezTo>
                  <a:pt x="541784" y="168122"/>
                  <a:pt x="529185" y="186360"/>
                  <a:pt x="516282" y="204673"/>
                </a:cubicBezTo>
                <a:cubicBezTo>
                  <a:pt x="503379" y="222986"/>
                  <a:pt x="490780" y="242138"/>
                  <a:pt x="478487" y="262128"/>
                </a:cubicBezTo>
                <a:lnTo>
                  <a:pt x="462637" y="292608"/>
                </a:lnTo>
                <a:cubicBezTo>
                  <a:pt x="462078" y="293268"/>
                  <a:pt x="461672" y="294081"/>
                  <a:pt x="461418" y="295046"/>
                </a:cubicBezTo>
                <a:cubicBezTo>
                  <a:pt x="461164" y="296011"/>
                  <a:pt x="460758" y="296824"/>
                  <a:pt x="460199" y="297485"/>
                </a:cubicBezTo>
                <a:cubicBezTo>
                  <a:pt x="460148" y="297586"/>
                  <a:pt x="459945" y="297993"/>
                  <a:pt x="459589" y="298704"/>
                </a:cubicBezTo>
                <a:cubicBezTo>
                  <a:pt x="459234" y="299415"/>
                  <a:pt x="459030" y="299821"/>
                  <a:pt x="458980" y="299923"/>
                </a:cubicBezTo>
                <a:lnTo>
                  <a:pt x="456541" y="302361"/>
                </a:lnTo>
                <a:cubicBezTo>
                  <a:pt x="440285" y="295529"/>
                  <a:pt x="426468" y="294564"/>
                  <a:pt x="415088" y="299466"/>
                </a:cubicBezTo>
                <a:cubicBezTo>
                  <a:pt x="403709" y="304368"/>
                  <a:pt x="389892" y="308584"/>
                  <a:pt x="373636" y="312115"/>
                </a:cubicBezTo>
                <a:cubicBezTo>
                  <a:pt x="360047" y="313512"/>
                  <a:pt x="348515" y="308584"/>
                  <a:pt x="339041" y="297332"/>
                </a:cubicBezTo>
                <a:cubicBezTo>
                  <a:pt x="329567" y="286080"/>
                  <a:pt x="326874" y="271094"/>
                  <a:pt x="330964" y="252374"/>
                </a:cubicBezTo>
                <a:cubicBezTo>
                  <a:pt x="323928" y="254787"/>
                  <a:pt x="313920" y="259410"/>
                  <a:pt x="300941" y="266243"/>
                </a:cubicBezTo>
                <a:cubicBezTo>
                  <a:pt x="287961" y="273075"/>
                  <a:pt x="277649" y="278612"/>
                  <a:pt x="270004" y="282854"/>
                </a:cubicBezTo>
                <a:cubicBezTo>
                  <a:pt x="267006" y="285267"/>
                  <a:pt x="264162" y="287452"/>
                  <a:pt x="261469" y="289407"/>
                </a:cubicBezTo>
                <a:cubicBezTo>
                  <a:pt x="258777" y="291363"/>
                  <a:pt x="255932" y="293243"/>
                  <a:pt x="252935" y="295046"/>
                </a:cubicBezTo>
                <a:cubicBezTo>
                  <a:pt x="256643" y="288366"/>
                  <a:pt x="264771" y="280695"/>
                  <a:pt x="277319" y="272034"/>
                </a:cubicBezTo>
                <a:cubicBezTo>
                  <a:pt x="289866" y="263372"/>
                  <a:pt x="299214" y="257226"/>
                  <a:pt x="305360" y="253593"/>
                </a:cubicBezTo>
                <a:cubicBezTo>
                  <a:pt x="320074" y="245330"/>
                  <a:pt x="329391" y="240589"/>
                  <a:pt x="333312" y="239369"/>
                </a:cubicBezTo>
                <a:cubicBezTo>
                  <a:pt x="337233" y="238150"/>
                  <a:pt x="340138" y="236389"/>
                  <a:pt x="342027" y="234086"/>
                </a:cubicBezTo>
                <a:cubicBezTo>
                  <a:pt x="343916" y="231783"/>
                  <a:pt x="349169" y="224874"/>
                  <a:pt x="357786" y="213360"/>
                </a:cubicBezTo>
                <a:cubicBezTo>
                  <a:pt x="348185" y="216509"/>
                  <a:pt x="339346" y="219964"/>
                  <a:pt x="331268" y="223723"/>
                </a:cubicBezTo>
                <a:cubicBezTo>
                  <a:pt x="323191" y="227482"/>
                  <a:pt x="314962" y="230937"/>
                  <a:pt x="306580" y="234086"/>
                </a:cubicBezTo>
                <a:cubicBezTo>
                  <a:pt x="307418" y="232638"/>
                  <a:pt x="307570" y="232181"/>
                  <a:pt x="307037" y="232715"/>
                </a:cubicBezTo>
                <a:cubicBezTo>
                  <a:pt x="306503" y="233248"/>
                  <a:pt x="307570" y="232486"/>
                  <a:pt x="310237" y="230429"/>
                </a:cubicBezTo>
                <a:cubicBezTo>
                  <a:pt x="313971" y="228066"/>
                  <a:pt x="317781" y="226085"/>
                  <a:pt x="321667" y="224485"/>
                </a:cubicBezTo>
                <a:cubicBezTo>
                  <a:pt x="325553" y="222885"/>
                  <a:pt x="329059" y="221208"/>
                  <a:pt x="332183" y="219456"/>
                </a:cubicBezTo>
                <a:cubicBezTo>
                  <a:pt x="333326" y="218821"/>
                  <a:pt x="334088" y="218262"/>
                  <a:pt x="334469" y="217779"/>
                </a:cubicBezTo>
                <a:cubicBezTo>
                  <a:pt x="334850" y="217297"/>
                  <a:pt x="335307" y="217043"/>
                  <a:pt x="335840" y="217017"/>
                </a:cubicBezTo>
                <a:cubicBezTo>
                  <a:pt x="330405" y="217932"/>
                  <a:pt x="325426" y="219761"/>
                  <a:pt x="320905" y="222504"/>
                </a:cubicBezTo>
                <a:cubicBezTo>
                  <a:pt x="316384" y="225247"/>
                  <a:pt x="312015" y="227076"/>
                  <a:pt x="307799" y="227990"/>
                </a:cubicBezTo>
                <a:cubicBezTo>
                  <a:pt x="313514" y="223723"/>
                  <a:pt x="322201" y="218541"/>
                  <a:pt x="333859" y="212445"/>
                </a:cubicBezTo>
                <a:cubicBezTo>
                  <a:pt x="345518" y="206349"/>
                  <a:pt x="355119" y="202997"/>
                  <a:pt x="362663" y="202387"/>
                </a:cubicBezTo>
                <a:cubicBezTo>
                  <a:pt x="360275" y="205943"/>
                  <a:pt x="355906" y="208585"/>
                  <a:pt x="349556" y="210312"/>
                </a:cubicBezTo>
                <a:cubicBezTo>
                  <a:pt x="343206" y="212039"/>
                  <a:pt x="338228" y="213461"/>
                  <a:pt x="334621" y="214579"/>
                </a:cubicBezTo>
                <a:cubicBezTo>
                  <a:pt x="336679" y="215798"/>
                  <a:pt x="337745" y="216408"/>
                  <a:pt x="337822" y="216408"/>
                </a:cubicBezTo>
                <a:cubicBezTo>
                  <a:pt x="337898" y="216408"/>
                  <a:pt x="339269" y="215798"/>
                  <a:pt x="341936" y="214579"/>
                </a:cubicBezTo>
                <a:cubicBezTo>
                  <a:pt x="345289" y="213360"/>
                  <a:pt x="349252" y="211836"/>
                  <a:pt x="353824" y="210007"/>
                </a:cubicBezTo>
                <a:cubicBezTo>
                  <a:pt x="358396" y="208178"/>
                  <a:pt x="361748" y="206045"/>
                  <a:pt x="363882" y="203606"/>
                </a:cubicBezTo>
                <a:cubicBezTo>
                  <a:pt x="365025" y="203708"/>
                  <a:pt x="365482" y="203809"/>
                  <a:pt x="365254" y="203911"/>
                </a:cubicBezTo>
                <a:cubicBezTo>
                  <a:pt x="365025" y="204013"/>
                  <a:pt x="364568" y="203505"/>
                  <a:pt x="363882" y="202387"/>
                </a:cubicBezTo>
                <a:lnTo>
                  <a:pt x="363326" y="200130"/>
                </a:lnTo>
                <a:lnTo>
                  <a:pt x="341022" y="207416"/>
                </a:lnTo>
                <a:cubicBezTo>
                  <a:pt x="334164" y="210439"/>
                  <a:pt x="327154" y="213233"/>
                  <a:pt x="319991" y="215798"/>
                </a:cubicBezTo>
                <a:lnTo>
                  <a:pt x="376074" y="190195"/>
                </a:lnTo>
                <a:lnTo>
                  <a:pt x="355348" y="191414"/>
                </a:lnTo>
                <a:cubicBezTo>
                  <a:pt x="354560" y="190678"/>
                  <a:pt x="354306" y="190017"/>
                  <a:pt x="354586" y="189433"/>
                </a:cubicBezTo>
                <a:cubicBezTo>
                  <a:pt x="354865" y="188849"/>
                  <a:pt x="353087" y="189103"/>
                  <a:pt x="349252" y="190195"/>
                </a:cubicBezTo>
                <a:cubicBezTo>
                  <a:pt x="344578" y="191338"/>
                  <a:pt x="342343" y="192405"/>
                  <a:pt x="342546" y="193395"/>
                </a:cubicBezTo>
                <a:cubicBezTo>
                  <a:pt x="342749" y="194386"/>
                  <a:pt x="344172" y="195758"/>
                  <a:pt x="346813" y="197510"/>
                </a:cubicBezTo>
                <a:cubicBezTo>
                  <a:pt x="344857" y="198171"/>
                  <a:pt x="342673" y="198983"/>
                  <a:pt x="340260" y="199949"/>
                </a:cubicBezTo>
                <a:cubicBezTo>
                  <a:pt x="337847" y="200914"/>
                  <a:pt x="335967" y="201727"/>
                  <a:pt x="334621" y="202387"/>
                </a:cubicBezTo>
                <a:cubicBezTo>
                  <a:pt x="329973" y="202768"/>
                  <a:pt x="327992" y="202616"/>
                  <a:pt x="328678" y="201930"/>
                </a:cubicBezTo>
                <a:cubicBezTo>
                  <a:pt x="329363" y="201244"/>
                  <a:pt x="327687" y="201396"/>
                  <a:pt x="323648" y="202387"/>
                </a:cubicBezTo>
                <a:cubicBezTo>
                  <a:pt x="320321" y="203530"/>
                  <a:pt x="318441" y="204597"/>
                  <a:pt x="318010" y="205587"/>
                </a:cubicBezTo>
                <a:cubicBezTo>
                  <a:pt x="317578" y="206578"/>
                  <a:pt x="316613" y="207950"/>
                  <a:pt x="315114" y="209702"/>
                </a:cubicBezTo>
                <a:cubicBezTo>
                  <a:pt x="313285" y="210236"/>
                  <a:pt x="311456" y="210693"/>
                  <a:pt x="309628" y="211074"/>
                </a:cubicBezTo>
                <a:cubicBezTo>
                  <a:pt x="307799" y="211455"/>
                  <a:pt x="305970" y="212217"/>
                  <a:pt x="304141" y="213360"/>
                </a:cubicBezTo>
                <a:cubicBezTo>
                  <a:pt x="298960" y="215646"/>
                  <a:pt x="295607" y="217779"/>
                  <a:pt x="294083" y="219761"/>
                </a:cubicBezTo>
                <a:cubicBezTo>
                  <a:pt x="292559" y="221742"/>
                  <a:pt x="287377" y="224485"/>
                  <a:pt x="278538" y="227990"/>
                </a:cubicBezTo>
                <a:lnTo>
                  <a:pt x="269449" y="232535"/>
                </a:lnTo>
                <a:lnTo>
                  <a:pt x="269070" y="233972"/>
                </a:lnTo>
                <a:cubicBezTo>
                  <a:pt x="268892" y="234734"/>
                  <a:pt x="268848" y="235077"/>
                  <a:pt x="268937" y="235001"/>
                </a:cubicBezTo>
                <a:cubicBezTo>
                  <a:pt x="269115" y="234848"/>
                  <a:pt x="267845" y="235763"/>
                  <a:pt x="265127" y="237744"/>
                </a:cubicBezTo>
                <a:cubicBezTo>
                  <a:pt x="262257" y="239877"/>
                  <a:pt x="260682" y="241097"/>
                  <a:pt x="260402" y="241401"/>
                </a:cubicBezTo>
                <a:cubicBezTo>
                  <a:pt x="260123" y="241706"/>
                  <a:pt x="260072" y="242925"/>
                  <a:pt x="260250" y="245059"/>
                </a:cubicBezTo>
                <a:cubicBezTo>
                  <a:pt x="261850" y="245770"/>
                  <a:pt x="262917" y="246177"/>
                  <a:pt x="263450" y="246278"/>
                </a:cubicBezTo>
                <a:cubicBezTo>
                  <a:pt x="263984" y="246380"/>
                  <a:pt x="265355" y="245567"/>
                  <a:pt x="267565" y="243840"/>
                </a:cubicBezTo>
                <a:cubicBezTo>
                  <a:pt x="275541" y="238176"/>
                  <a:pt x="283974" y="232740"/>
                  <a:pt x="292864" y="227533"/>
                </a:cubicBezTo>
                <a:cubicBezTo>
                  <a:pt x="301754" y="222326"/>
                  <a:pt x="310796" y="218414"/>
                  <a:pt x="319991" y="215798"/>
                </a:cubicBezTo>
                <a:cubicBezTo>
                  <a:pt x="315724" y="218186"/>
                  <a:pt x="310237" y="220726"/>
                  <a:pt x="303532" y="223418"/>
                </a:cubicBezTo>
                <a:cubicBezTo>
                  <a:pt x="296826" y="226111"/>
                  <a:pt x="292559" y="229260"/>
                  <a:pt x="290730" y="232867"/>
                </a:cubicBezTo>
                <a:cubicBezTo>
                  <a:pt x="288698" y="236423"/>
                  <a:pt x="285752" y="239369"/>
                  <a:pt x="281891" y="241706"/>
                </a:cubicBezTo>
                <a:cubicBezTo>
                  <a:pt x="278030" y="244043"/>
                  <a:pt x="274474" y="246380"/>
                  <a:pt x="271223" y="248717"/>
                </a:cubicBezTo>
                <a:lnTo>
                  <a:pt x="254459" y="265481"/>
                </a:lnTo>
                <a:lnTo>
                  <a:pt x="266346" y="260909"/>
                </a:lnTo>
                <a:cubicBezTo>
                  <a:pt x="262612" y="263728"/>
                  <a:pt x="258497" y="267538"/>
                  <a:pt x="254002" y="272339"/>
                </a:cubicBezTo>
                <a:cubicBezTo>
                  <a:pt x="249506" y="277139"/>
                  <a:pt x="245086" y="280644"/>
                  <a:pt x="240743" y="282854"/>
                </a:cubicBezTo>
                <a:cubicBezTo>
                  <a:pt x="241225" y="281838"/>
                  <a:pt x="241479" y="281432"/>
                  <a:pt x="241505" y="281635"/>
                </a:cubicBezTo>
                <a:cubicBezTo>
                  <a:pt x="241530" y="281838"/>
                  <a:pt x="242089" y="281432"/>
                  <a:pt x="243181" y="280416"/>
                </a:cubicBezTo>
                <a:lnTo>
                  <a:pt x="251053" y="266819"/>
                </a:lnTo>
                <a:lnTo>
                  <a:pt x="250496" y="267005"/>
                </a:lnTo>
                <a:lnTo>
                  <a:pt x="251074" y="266782"/>
                </a:lnTo>
                <a:lnTo>
                  <a:pt x="256592" y="257251"/>
                </a:lnTo>
                <a:cubicBezTo>
                  <a:pt x="260326" y="253162"/>
                  <a:pt x="264441" y="249758"/>
                  <a:pt x="268937" y="247040"/>
                </a:cubicBezTo>
                <a:cubicBezTo>
                  <a:pt x="273433" y="244322"/>
                  <a:pt x="277852" y="241224"/>
                  <a:pt x="282196" y="237744"/>
                </a:cubicBezTo>
                <a:cubicBezTo>
                  <a:pt x="277090" y="239065"/>
                  <a:pt x="271451" y="242519"/>
                  <a:pt x="265279" y="248107"/>
                </a:cubicBezTo>
                <a:cubicBezTo>
                  <a:pt x="259107" y="253695"/>
                  <a:pt x="253773" y="257149"/>
                  <a:pt x="249277" y="258470"/>
                </a:cubicBezTo>
                <a:cubicBezTo>
                  <a:pt x="245264" y="259359"/>
                  <a:pt x="244146" y="259410"/>
                  <a:pt x="245924" y="258623"/>
                </a:cubicBezTo>
                <a:cubicBezTo>
                  <a:pt x="247702" y="257835"/>
                  <a:pt x="247194" y="258191"/>
                  <a:pt x="244400" y="259689"/>
                </a:cubicBezTo>
                <a:cubicBezTo>
                  <a:pt x="242165" y="260553"/>
                  <a:pt x="240844" y="261569"/>
                  <a:pt x="240438" y="262737"/>
                </a:cubicBezTo>
                <a:cubicBezTo>
                  <a:pt x="240032" y="263906"/>
                  <a:pt x="239320" y="263703"/>
                  <a:pt x="238304" y="262128"/>
                </a:cubicBezTo>
                <a:cubicBezTo>
                  <a:pt x="241556" y="260045"/>
                  <a:pt x="242978" y="259029"/>
                  <a:pt x="242572" y="259080"/>
                </a:cubicBezTo>
                <a:cubicBezTo>
                  <a:pt x="242165" y="259131"/>
                  <a:pt x="242368" y="258115"/>
                  <a:pt x="243181" y="256032"/>
                </a:cubicBezTo>
                <a:cubicBezTo>
                  <a:pt x="244705" y="255524"/>
                  <a:pt x="245315" y="255321"/>
                  <a:pt x="245010" y="255422"/>
                </a:cubicBezTo>
                <a:cubicBezTo>
                  <a:pt x="244705" y="255524"/>
                  <a:pt x="245315" y="255321"/>
                  <a:pt x="246839" y="254813"/>
                </a:cubicBezTo>
                <a:cubicBezTo>
                  <a:pt x="249760" y="252730"/>
                  <a:pt x="251843" y="250799"/>
                  <a:pt x="253087" y="249021"/>
                </a:cubicBezTo>
                <a:cubicBezTo>
                  <a:pt x="254332" y="247243"/>
                  <a:pt x="255500" y="247142"/>
                  <a:pt x="256592" y="248717"/>
                </a:cubicBezTo>
                <a:cubicBezTo>
                  <a:pt x="256110" y="248996"/>
                  <a:pt x="254332" y="250266"/>
                  <a:pt x="251258" y="252527"/>
                </a:cubicBezTo>
                <a:cubicBezTo>
                  <a:pt x="248185" y="254787"/>
                  <a:pt x="246712" y="256362"/>
                  <a:pt x="246839" y="257251"/>
                </a:cubicBezTo>
                <a:lnTo>
                  <a:pt x="248058" y="257251"/>
                </a:lnTo>
                <a:cubicBezTo>
                  <a:pt x="250369" y="255448"/>
                  <a:pt x="252452" y="253873"/>
                  <a:pt x="254306" y="252527"/>
                </a:cubicBezTo>
                <a:cubicBezTo>
                  <a:pt x="256161" y="251180"/>
                  <a:pt x="258548" y="249910"/>
                  <a:pt x="261469" y="248717"/>
                </a:cubicBezTo>
                <a:lnTo>
                  <a:pt x="249277" y="245059"/>
                </a:lnTo>
                <a:cubicBezTo>
                  <a:pt x="247321" y="247447"/>
                  <a:pt x="245137" y="249682"/>
                  <a:pt x="242724" y="251765"/>
                </a:cubicBezTo>
                <a:cubicBezTo>
                  <a:pt x="240311" y="253847"/>
                  <a:pt x="238431" y="256083"/>
                  <a:pt x="237085" y="258470"/>
                </a:cubicBezTo>
                <a:cubicBezTo>
                  <a:pt x="235155" y="263601"/>
                  <a:pt x="234444" y="265227"/>
                  <a:pt x="234952" y="263347"/>
                </a:cubicBezTo>
                <a:cubicBezTo>
                  <a:pt x="235460" y="261467"/>
                  <a:pt x="234139" y="261874"/>
                  <a:pt x="230989" y="264566"/>
                </a:cubicBezTo>
                <a:cubicBezTo>
                  <a:pt x="229262" y="265760"/>
                  <a:pt x="228144" y="267030"/>
                  <a:pt x="227636" y="268376"/>
                </a:cubicBezTo>
                <a:cubicBezTo>
                  <a:pt x="227128" y="269722"/>
                  <a:pt x="226620" y="271297"/>
                  <a:pt x="226112" y="273101"/>
                </a:cubicBezTo>
                <a:cubicBezTo>
                  <a:pt x="227205" y="272593"/>
                  <a:pt x="228068" y="272085"/>
                  <a:pt x="228703" y="271577"/>
                </a:cubicBezTo>
                <a:cubicBezTo>
                  <a:pt x="229338" y="271069"/>
                  <a:pt x="230507" y="269951"/>
                  <a:pt x="232208" y="268224"/>
                </a:cubicBezTo>
                <a:lnTo>
                  <a:pt x="238304" y="263347"/>
                </a:lnTo>
                <a:cubicBezTo>
                  <a:pt x="235866" y="266217"/>
                  <a:pt x="233428" y="268706"/>
                  <a:pt x="230989" y="270815"/>
                </a:cubicBezTo>
                <a:cubicBezTo>
                  <a:pt x="228551" y="272923"/>
                  <a:pt x="226112" y="275717"/>
                  <a:pt x="223674" y="279197"/>
                </a:cubicBezTo>
                <a:lnTo>
                  <a:pt x="222455" y="276758"/>
                </a:lnTo>
                <a:cubicBezTo>
                  <a:pt x="222658" y="276961"/>
                  <a:pt x="222252" y="276555"/>
                  <a:pt x="221236" y="275539"/>
                </a:cubicBezTo>
                <a:lnTo>
                  <a:pt x="217578" y="282854"/>
                </a:lnTo>
                <a:cubicBezTo>
                  <a:pt x="217045" y="284581"/>
                  <a:pt x="216587" y="285699"/>
                  <a:pt x="216206" y="286207"/>
                </a:cubicBezTo>
                <a:cubicBezTo>
                  <a:pt x="215825" y="286715"/>
                  <a:pt x="215063" y="287223"/>
                  <a:pt x="213920" y="287731"/>
                </a:cubicBezTo>
                <a:cubicBezTo>
                  <a:pt x="215063" y="288188"/>
                  <a:pt x="215825" y="288188"/>
                  <a:pt x="216206" y="287731"/>
                </a:cubicBezTo>
                <a:cubicBezTo>
                  <a:pt x="216587" y="287274"/>
                  <a:pt x="217045" y="287274"/>
                  <a:pt x="217578" y="287731"/>
                </a:cubicBezTo>
                <a:lnTo>
                  <a:pt x="213920" y="296265"/>
                </a:lnTo>
                <a:lnTo>
                  <a:pt x="212701" y="290169"/>
                </a:lnTo>
                <a:cubicBezTo>
                  <a:pt x="211533" y="292709"/>
                  <a:pt x="210212" y="295249"/>
                  <a:pt x="208739" y="297789"/>
                </a:cubicBezTo>
                <a:cubicBezTo>
                  <a:pt x="207266" y="300329"/>
                  <a:pt x="205335" y="302260"/>
                  <a:pt x="202948" y="303581"/>
                </a:cubicBezTo>
                <a:lnTo>
                  <a:pt x="196852" y="312115"/>
                </a:lnTo>
                <a:cubicBezTo>
                  <a:pt x="197969" y="310362"/>
                  <a:pt x="198782" y="309296"/>
                  <a:pt x="199290" y="308915"/>
                </a:cubicBezTo>
                <a:cubicBezTo>
                  <a:pt x="199798" y="308534"/>
                  <a:pt x="200611" y="308381"/>
                  <a:pt x="201728" y="308457"/>
                </a:cubicBezTo>
                <a:cubicBezTo>
                  <a:pt x="200992" y="315087"/>
                  <a:pt x="200941" y="320726"/>
                  <a:pt x="201576" y="325374"/>
                </a:cubicBezTo>
                <a:cubicBezTo>
                  <a:pt x="202211" y="330022"/>
                  <a:pt x="204294" y="334137"/>
                  <a:pt x="207824" y="337718"/>
                </a:cubicBezTo>
                <a:cubicBezTo>
                  <a:pt x="211330" y="340792"/>
                  <a:pt x="214682" y="342874"/>
                  <a:pt x="217883" y="343967"/>
                </a:cubicBezTo>
                <a:cubicBezTo>
                  <a:pt x="221083" y="345059"/>
                  <a:pt x="225046" y="345008"/>
                  <a:pt x="229770" y="343814"/>
                </a:cubicBezTo>
                <a:cubicBezTo>
                  <a:pt x="228602" y="346176"/>
                  <a:pt x="227281" y="347853"/>
                  <a:pt x="225808" y="348843"/>
                </a:cubicBezTo>
                <a:cubicBezTo>
                  <a:pt x="224334" y="349834"/>
                  <a:pt x="222404" y="350596"/>
                  <a:pt x="220016" y="351129"/>
                </a:cubicBezTo>
                <a:cubicBezTo>
                  <a:pt x="218797" y="351688"/>
                  <a:pt x="217578" y="352095"/>
                  <a:pt x="216359" y="352349"/>
                </a:cubicBezTo>
                <a:cubicBezTo>
                  <a:pt x="215140" y="352603"/>
                  <a:pt x="213920" y="353009"/>
                  <a:pt x="212701" y="353568"/>
                </a:cubicBezTo>
                <a:lnTo>
                  <a:pt x="207824" y="356006"/>
                </a:lnTo>
                <a:cubicBezTo>
                  <a:pt x="222023" y="354609"/>
                  <a:pt x="230811" y="352526"/>
                  <a:pt x="234190" y="349758"/>
                </a:cubicBezTo>
                <a:cubicBezTo>
                  <a:pt x="237568" y="346989"/>
                  <a:pt x="241784" y="344602"/>
                  <a:pt x="246839" y="342595"/>
                </a:cubicBezTo>
                <a:cubicBezTo>
                  <a:pt x="239320" y="356006"/>
                  <a:pt x="231192" y="368198"/>
                  <a:pt x="222455" y="379171"/>
                </a:cubicBezTo>
                <a:cubicBezTo>
                  <a:pt x="224614" y="383159"/>
                  <a:pt x="225782" y="385242"/>
                  <a:pt x="225960" y="385419"/>
                </a:cubicBezTo>
                <a:cubicBezTo>
                  <a:pt x="226138" y="385597"/>
                  <a:pt x="227001" y="385546"/>
                  <a:pt x="228551" y="385267"/>
                </a:cubicBezTo>
                <a:lnTo>
                  <a:pt x="234647" y="388925"/>
                </a:lnTo>
                <a:cubicBezTo>
                  <a:pt x="235815" y="390652"/>
                  <a:pt x="236831" y="392074"/>
                  <a:pt x="237695" y="393192"/>
                </a:cubicBezTo>
                <a:cubicBezTo>
                  <a:pt x="238558" y="394309"/>
                  <a:pt x="239574" y="395732"/>
                  <a:pt x="240743" y="397459"/>
                </a:cubicBezTo>
                <a:cubicBezTo>
                  <a:pt x="239727" y="397459"/>
                  <a:pt x="239320" y="397459"/>
                  <a:pt x="239524" y="397459"/>
                </a:cubicBezTo>
                <a:lnTo>
                  <a:pt x="238304" y="396240"/>
                </a:lnTo>
                <a:cubicBezTo>
                  <a:pt x="238254" y="396189"/>
                  <a:pt x="238050" y="395986"/>
                  <a:pt x="237695" y="395630"/>
                </a:cubicBezTo>
                <a:cubicBezTo>
                  <a:pt x="237339" y="395275"/>
                  <a:pt x="237136" y="395071"/>
                  <a:pt x="237085" y="395021"/>
                </a:cubicBezTo>
                <a:lnTo>
                  <a:pt x="232208" y="388925"/>
                </a:lnTo>
                <a:cubicBezTo>
                  <a:pt x="231650" y="387756"/>
                  <a:pt x="231243" y="387045"/>
                  <a:pt x="230989" y="386791"/>
                </a:cubicBezTo>
                <a:cubicBezTo>
                  <a:pt x="230735" y="386537"/>
                  <a:pt x="230329" y="386435"/>
                  <a:pt x="229770" y="386486"/>
                </a:cubicBezTo>
                <a:cubicBezTo>
                  <a:pt x="231015" y="389991"/>
                  <a:pt x="232488" y="392735"/>
                  <a:pt x="234190" y="394716"/>
                </a:cubicBezTo>
                <a:cubicBezTo>
                  <a:pt x="235891" y="396697"/>
                  <a:pt x="237669" y="398831"/>
                  <a:pt x="239524" y="401117"/>
                </a:cubicBezTo>
                <a:cubicBezTo>
                  <a:pt x="242419" y="405104"/>
                  <a:pt x="244553" y="407492"/>
                  <a:pt x="245924" y="408279"/>
                </a:cubicBezTo>
                <a:cubicBezTo>
                  <a:pt x="247296" y="409067"/>
                  <a:pt x="248820" y="409930"/>
                  <a:pt x="250496" y="410870"/>
                </a:cubicBezTo>
                <a:cubicBezTo>
                  <a:pt x="252224" y="413385"/>
                  <a:pt x="255475" y="418109"/>
                  <a:pt x="260250" y="425043"/>
                </a:cubicBezTo>
                <a:cubicBezTo>
                  <a:pt x="265025" y="431978"/>
                  <a:pt x="268276" y="437007"/>
                  <a:pt x="270004" y="440131"/>
                </a:cubicBezTo>
                <a:cubicBezTo>
                  <a:pt x="270004" y="439115"/>
                  <a:pt x="270004" y="438709"/>
                  <a:pt x="270004" y="438912"/>
                </a:cubicBezTo>
                <a:lnTo>
                  <a:pt x="272442" y="434035"/>
                </a:lnTo>
                <a:lnTo>
                  <a:pt x="277319" y="438912"/>
                </a:lnTo>
                <a:lnTo>
                  <a:pt x="282196" y="449885"/>
                </a:lnTo>
                <a:cubicBezTo>
                  <a:pt x="280595" y="449478"/>
                  <a:pt x="279833" y="449377"/>
                  <a:pt x="279910" y="449580"/>
                </a:cubicBezTo>
                <a:cubicBezTo>
                  <a:pt x="279986" y="449783"/>
                  <a:pt x="279529" y="449072"/>
                  <a:pt x="278538" y="447446"/>
                </a:cubicBezTo>
                <a:cubicBezTo>
                  <a:pt x="277522" y="446227"/>
                  <a:pt x="277116" y="445008"/>
                  <a:pt x="277319" y="443789"/>
                </a:cubicBezTo>
                <a:lnTo>
                  <a:pt x="274880" y="449885"/>
                </a:lnTo>
                <a:cubicBezTo>
                  <a:pt x="274423" y="448234"/>
                  <a:pt x="274118" y="447268"/>
                  <a:pt x="273966" y="446989"/>
                </a:cubicBezTo>
                <a:cubicBezTo>
                  <a:pt x="273814" y="446710"/>
                  <a:pt x="272899" y="446049"/>
                  <a:pt x="271223" y="445008"/>
                </a:cubicBezTo>
                <a:cubicBezTo>
                  <a:pt x="273560" y="443306"/>
                  <a:pt x="274372" y="442442"/>
                  <a:pt x="273661" y="442417"/>
                </a:cubicBezTo>
                <a:cubicBezTo>
                  <a:pt x="272950" y="442392"/>
                  <a:pt x="271324" y="442442"/>
                  <a:pt x="268784" y="442569"/>
                </a:cubicBezTo>
                <a:cubicBezTo>
                  <a:pt x="267184" y="442773"/>
                  <a:pt x="266422" y="442976"/>
                  <a:pt x="266499" y="443179"/>
                </a:cubicBezTo>
                <a:cubicBezTo>
                  <a:pt x="266575" y="443382"/>
                  <a:pt x="266117" y="442366"/>
                  <a:pt x="265127" y="440131"/>
                </a:cubicBezTo>
                <a:cubicBezTo>
                  <a:pt x="264543" y="439064"/>
                  <a:pt x="264187" y="438455"/>
                  <a:pt x="264060" y="438302"/>
                </a:cubicBezTo>
                <a:cubicBezTo>
                  <a:pt x="263933" y="438150"/>
                  <a:pt x="263882" y="437540"/>
                  <a:pt x="263908" y="436473"/>
                </a:cubicBezTo>
                <a:lnTo>
                  <a:pt x="248058" y="410870"/>
                </a:lnTo>
                <a:cubicBezTo>
                  <a:pt x="248693" y="414426"/>
                  <a:pt x="249861" y="417373"/>
                  <a:pt x="251563" y="419709"/>
                </a:cubicBezTo>
                <a:cubicBezTo>
                  <a:pt x="253265" y="422046"/>
                  <a:pt x="255348" y="424383"/>
                  <a:pt x="257812" y="426720"/>
                </a:cubicBezTo>
                <a:cubicBezTo>
                  <a:pt x="258904" y="428498"/>
                  <a:pt x="259463" y="430123"/>
                  <a:pt x="259488" y="431597"/>
                </a:cubicBezTo>
                <a:cubicBezTo>
                  <a:pt x="259513" y="433070"/>
                  <a:pt x="259767" y="434695"/>
                  <a:pt x="260250" y="436473"/>
                </a:cubicBezTo>
                <a:lnTo>
                  <a:pt x="267565" y="445008"/>
                </a:lnTo>
                <a:cubicBezTo>
                  <a:pt x="267616" y="445008"/>
                  <a:pt x="267819" y="445008"/>
                  <a:pt x="268175" y="445008"/>
                </a:cubicBezTo>
                <a:cubicBezTo>
                  <a:pt x="268530" y="445008"/>
                  <a:pt x="268734" y="445008"/>
                  <a:pt x="268784" y="445008"/>
                </a:cubicBezTo>
                <a:cubicBezTo>
                  <a:pt x="270791" y="445059"/>
                  <a:pt x="273179" y="447700"/>
                  <a:pt x="275947" y="452933"/>
                </a:cubicBezTo>
                <a:cubicBezTo>
                  <a:pt x="278716" y="458165"/>
                  <a:pt x="280799" y="462026"/>
                  <a:pt x="282196" y="464515"/>
                </a:cubicBezTo>
                <a:cubicBezTo>
                  <a:pt x="285599" y="469493"/>
                  <a:pt x="287936" y="472033"/>
                  <a:pt x="289206" y="472135"/>
                </a:cubicBezTo>
                <a:cubicBezTo>
                  <a:pt x="290476" y="472237"/>
                  <a:pt x="292203" y="476605"/>
                  <a:pt x="294388" y="485241"/>
                </a:cubicBezTo>
                <a:cubicBezTo>
                  <a:pt x="295556" y="488594"/>
                  <a:pt x="296572" y="490728"/>
                  <a:pt x="297436" y="491642"/>
                </a:cubicBezTo>
                <a:cubicBezTo>
                  <a:pt x="298299" y="492557"/>
                  <a:pt x="299315" y="494081"/>
                  <a:pt x="300484" y="496214"/>
                </a:cubicBezTo>
                <a:cubicBezTo>
                  <a:pt x="302008" y="499084"/>
                  <a:pt x="302617" y="501269"/>
                  <a:pt x="302312" y="502767"/>
                </a:cubicBezTo>
                <a:cubicBezTo>
                  <a:pt x="302008" y="504266"/>
                  <a:pt x="302617" y="506146"/>
                  <a:pt x="304141" y="508406"/>
                </a:cubicBezTo>
                <a:cubicBezTo>
                  <a:pt x="306046" y="511353"/>
                  <a:pt x="308027" y="513385"/>
                  <a:pt x="310085" y="514502"/>
                </a:cubicBezTo>
                <a:cubicBezTo>
                  <a:pt x="312142" y="515620"/>
                  <a:pt x="313819" y="520090"/>
                  <a:pt x="315114" y="527913"/>
                </a:cubicBezTo>
                <a:cubicBezTo>
                  <a:pt x="314073" y="526847"/>
                  <a:pt x="313412" y="526237"/>
                  <a:pt x="313133" y="526085"/>
                </a:cubicBezTo>
                <a:cubicBezTo>
                  <a:pt x="312853" y="525932"/>
                  <a:pt x="311888" y="525323"/>
                  <a:pt x="310237" y="524256"/>
                </a:cubicBezTo>
                <a:lnTo>
                  <a:pt x="312676" y="536448"/>
                </a:lnTo>
                <a:lnTo>
                  <a:pt x="316333" y="527913"/>
                </a:lnTo>
                <a:cubicBezTo>
                  <a:pt x="317527" y="531876"/>
                  <a:pt x="318492" y="534924"/>
                  <a:pt x="319229" y="537057"/>
                </a:cubicBezTo>
                <a:cubicBezTo>
                  <a:pt x="319965" y="539191"/>
                  <a:pt x="320626" y="542239"/>
                  <a:pt x="321210" y="546201"/>
                </a:cubicBezTo>
                <a:cubicBezTo>
                  <a:pt x="321743" y="549834"/>
                  <a:pt x="322201" y="553237"/>
                  <a:pt x="322582" y="556412"/>
                </a:cubicBezTo>
                <a:cubicBezTo>
                  <a:pt x="322963" y="559587"/>
                  <a:pt x="323725" y="562686"/>
                  <a:pt x="324868" y="565709"/>
                </a:cubicBezTo>
                <a:cubicBezTo>
                  <a:pt x="326214" y="558927"/>
                  <a:pt x="325350" y="549935"/>
                  <a:pt x="322277" y="538734"/>
                </a:cubicBezTo>
                <a:cubicBezTo>
                  <a:pt x="319203" y="527532"/>
                  <a:pt x="316816" y="518236"/>
                  <a:pt x="315114" y="510845"/>
                </a:cubicBezTo>
                <a:cubicBezTo>
                  <a:pt x="313869" y="507949"/>
                  <a:pt x="312701" y="505511"/>
                  <a:pt x="311609" y="503529"/>
                </a:cubicBezTo>
                <a:cubicBezTo>
                  <a:pt x="310517" y="501548"/>
                  <a:pt x="309653" y="499110"/>
                  <a:pt x="309018" y="496214"/>
                </a:cubicBezTo>
                <a:lnTo>
                  <a:pt x="311456" y="497433"/>
                </a:lnTo>
                <a:cubicBezTo>
                  <a:pt x="311456" y="497484"/>
                  <a:pt x="311456" y="497687"/>
                  <a:pt x="311456" y="498043"/>
                </a:cubicBezTo>
                <a:cubicBezTo>
                  <a:pt x="311456" y="498399"/>
                  <a:pt x="311456" y="498602"/>
                  <a:pt x="311456" y="498653"/>
                </a:cubicBezTo>
                <a:lnTo>
                  <a:pt x="326087" y="534009"/>
                </a:lnTo>
                <a:cubicBezTo>
                  <a:pt x="325376" y="530225"/>
                  <a:pt x="324969" y="528040"/>
                  <a:pt x="324868" y="527456"/>
                </a:cubicBezTo>
                <a:cubicBezTo>
                  <a:pt x="324766" y="526872"/>
                  <a:pt x="325579" y="524992"/>
                  <a:pt x="327306" y="521817"/>
                </a:cubicBezTo>
                <a:cubicBezTo>
                  <a:pt x="328449" y="526262"/>
                  <a:pt x="329516" y="531393"/>
                  <a:pt x="330506" y="537210"/>
                </a:cubicBezTo>
                <a:cubicBezTo>
                  <a:pt x="331497" y="543026"/>
                  <a:pt x="332869" y="548462"/>
                  <a:pt x="334621" y="553517"/>
                </a:cubicBezTo>
                <a:cubicBezTo>
                  <a:pt x="334037" y="547776"/>
                  <a:pt x="333072" y="541274"/>
                  <a:pt x="331726" y="534009"/>
                </a:cubicBezTo>
                <a:cubicBezTo>
                  <a:pt x="330379" y="526745"/>
                  <a:pt x="328500" y="520243"/>
                  <a:pt x="326087" y="514502"/>
                </a:cubicBezTo>
                <a:cubicBezTo>
                  <a:pt x="325528" y="513359"/>
                  <a:pt x="325122" y="512597"/>
                  <a:pt x="324868" y="512216"/>
                </a:cubicBezTo>
                <a:cubicBezTo>
                  <a:pt x="324614" y="511835"/>
                  <a:pt x="324207" y="511378"/>
                  <a:pt x="323648" y="510845"/>
                </a:cubicBezTo>
                <a:cubicBezTo>
                  <a:pt x="322150" y="504799"/>
                  <a:pt x="319965" y="498907"/>
                  <a:pt x="317095" y="493166"/>
                </a:cubicBezTo>
                <a:cubicBezTo>
                  <a:pt x="314225" y="487426"/>
                  <a:pt x="312345" y="481533"/>
                  <a:pt x="311456" y="475488"/>
                </a:cubicBezTo>
                <a:lnTo>
                  <a:pt x="323648" y="499872"/>
                </a:lnTo>
                <a:cubicBezTo>
                  <a:pt x="325579" y="503656"/>
                  <a:pt x="327509" y="507974"/>
                  <a:pt x="329440" y="512826"/>
                </a:cubicBezTo>
                <a:cubicBezTo>
                  <a:pt x="331370" y="517677"/>
                  <a:pt x="332691" y="522300"/>
                  <a:pt x="333402" y="526694"/>
                </a:cubicBezTo>
                <a:lnTo>
                  <a:pt x="337060" y="519379"/>
                </a:lnTo>
                <a:cubicBezTo>
                  <a:pt x="337593" y="525043"/>
                  <a:pt x="337745" y="528040"/>
                  <a:pt x="337517" y="528371"/>
                </a:cubicBezTo>
                <a:cubicBezTo>
                  <a:pt x="337288" y="528701"/>
                  <a:pt x="337136" y="528955"/>
                  <a:pt x="337060" y="529133"/>
                </a:cubicBezTo>
                <a:lnTo>
                  <a:pt x="334621" y="529133"/>
                </a:lnTo>
                <a:cubicBezTo>
                  <a:pt x="335256" y="531546"/>
                  <a:pt x="336120" y="535559"/>
                  <a:pt x="337212" y="541172"/>
                </a:cubicBezTo>
                <a:cubicBezTo>
                  <a:pt x="338304" y="546786"/>
                  <a:pt x="339473" y="550494"/>
                  <a:pt x="340717" y="552297"/>
                </a:cubicBezTo>
                <a:cubicBezTo>
                  <a:pt x="342444" y="553618"/>
                  <a:pt x="343562" y="555549"/>
                  <a:pt x="344070" y="558089"/>
                </a:cubicBezTo>
                <a:cubicBezTo>
                  <a:pt x="344578" y="560629"/>
                  <a:pt x="345086" y="563169"/>
                  <a:pt x="345594" y="565709"/>
                </a:cubicBezTo>
                <a:cubicBezTo>
                  <a:pt x="346153" y="565251"/>
                  <a:pt x="346559" y="564947"/>
                  <a:pt x="346813" y="564794"/>
                </a:cubicBezTo>
                <a:cubicBezTo>
                  <a:pt x="347067" y="564642"/>
                  <a:pt x="347474" y="563727"/>
                  <a:pt x="348032" y="562051"/>
                </a:cubicBezTo>
                <a:cubicBezTo>
                  <a:pt x="348032" y="560832"/>
                  <a:pt x="348032" y="559613"/>
                  <a:pt x="348032" y="558393"/>
                </a:cubicBezTo>
                <a:cubicBezTo>
                  <a:pt x="349252" y="555955"/>
                  <a:pt x="349252" y="553517"/>
                  <a:pt x="348032" y="551078"/>
                </a:cubicBezTo>
                <a:cubicBezTo>
                  <a:pt x="348236" y="546201"/>
                  <a:pt x="347829" y="541325"/>
                  <a:pt x="346813" y="536448"/>
                </a:cubicBezTo>
                <a:cubicBezTo>
                  <a:pt x="346127" y="534543"/>
                  <a:pt x="345365" y="532562"/>
                  <a:pt x="344527" y="530504"/>
                </a:cubicBezTo>
                <a:cubicBezTo>
                  <a:pt x="343689" y="528447"/>
                  <a:pt x="343232" y="526770"/>
                  <a:pt x="343156" y="525475"/>
                </a:cubicBezTo>
                <a:cubicBezTo>
                  <a:pt x="343435" y="522656"/>
                  <a:pt x="344095" y="521589"/>
                  <a:pt x="345137" y="522275"/>
                </a:cubicBezTo>
                <a:cubicBezTo>
                  <a:pt x="346178" y="522960"/>
                  <a:pt x="345924" y="520370"/>
                  <a:pt x="344375" y="514502"/>
                </a:cubicBezTo>
                <a:cubicBezTo>
                  <a:pt x="341987" y="506069"/>
                  <a:pt x="339447" y="498246"/>
                  <a:pt x="336755" y="491033"/>
                </a:cubicBezTo>
                <a:cubicBezTo>
                  <a:pt x="334062" y="483819"/>
                  <a:pt x="330913" y="476605"/>
                  <a:pt x="327306" y="469392"/>
                </a:cubicBezTo>
                <a:cubicBezTo>
                  <a:pt x="324131" y="462585"/>
                  <a:pt x="320423" y="455777"/>
                  <a:pt x="316181" y="448970"/>
                </a:cubicBezTo>
                <a:cubicBezTo>
                  <a:pt x="311939" y="442163"/>
                  <a:pt x="307926" y="435965"/>
                  <a:pt x="304141" y="430377"/>
                </a:cubicBezTo>
                <a:cubicBezTo>
                  <a:pt x="301474" y="426771"/>
                  <a:pt x="296750" y="420268"/>
                  <a:pt x="289968" y="410870"/>
                </a:cubicBezTo>
                <a:cubicBezTo>
                  <a:pt x="283186" y="401472"/>
                  <a:pt x="279376" y="396189"/>
                  <a:pt x="278538" y="395021"/>
                </a:cubicBezTo>
                <a:lnTo>
                  <a:pt x="282196" y="395021"/>
                </a:lnTo>
                <a:cubicBezTo>
                  <a:pt x="282246" y="395071"/>
                  <a:pt x="282450" y="395275"/>
                  <a:pt x="282805" y="395630"/>
                </a:cubicBezTo>
                <a:cubicBezTo>
                  <a:pt x="283161" y="395986"/>
                  <a:pt x="283364" y="396189"/>
                  <a:pt x="283415" y="396240"/>
                </a:cubicBezTo>
                <a:cubicBezTo>
                  <a:pt x="288977" y="402895"/>
                  <a:pt x="294616" y="409397"/>
                  <a:pt x="300331" y="415747"/>
                </a:cubicBezTo>
                <a:cubicBezTo>
                  <a:pt x="306046" y="422097"/>
                  <a:pt x="311380" y="428599"/>
                  <a:pt x="316333" y="435254"/>
                </a:cubicBezTo>
                <a:cubicBezTo>
                  <a:pt x="318086" y="438124"/>
                  <a:pt x="319762" y="440614"/>
                  <a:pt x="321362" y="442722"/>
                </a:cubicBezTo>
                <a:cubicBezTo>
                  <a:pt x="322963" y="444830"/>
                  <a:pt x="324944" y="447624"/>
                  <a:pt x="327306" y="451104"/>
                </a:cubicBezTo>
                <a:cubicBezTo>
                  <a:pt x="343460" y="475107"/>
                  <a:pt x="356262" y="504825"/>
                  <a:pt x="365711" y="540258"/>
                </a:cubicBezTo>
                <a:cubicBezTo>
                  <a:pt x="375160" y="575691"/>
                  <a:pt x="372112" y="608152"/>
                  <a:pt x="356567" y="637641"/>
                </a:cubicBezTo>
                <a:cubicBezTo>
                  <a:pt x="352503" y="645058"/>
                  <a:pt x="349353" y="653389"/>
                  <a:pt x="347118" y="662635"/>
                </a:cubicBezTo>
                <a:cubicBezTo>
                  <a:pt x="344883" y="671881"/>
                  <a:pt x="338685" y="681431"/>
                  <a:pt x="328525" y="691286"/>
                </a:cubicBezTo>
                <a:cubicBezTo>
                  <a:pt x="310373" y="706594"/>
                  <a:pt x="287343" y="721089"/>
                  <a:pt x="259437" y="734771"/>
                </a:cubicBezTo>
                <a:cubicBezTo>
                  <a:pt x="231531" y="748453"/>
                  <a:pt x="202812" y="759697"/>
                  <a:pt x="173280" y="768502"/>
                </a:cubicBezTo>
                <a:cubicBezTo>
                  <a:pt x="143749" y="777307"/>
                  <a:pt x="117468" y="782049"/>
                  <a:pt x="94439" y="782726"/>
                </a:cubicBezTo>
                <a:cubicBezTo>
                  <a:pt x="77897" y="783381"/>
                  <a:pt x="66548" y="783562"/>
                  <a:pt x="60392" y="783268"/>
                </a:cubicBezTo>
                <a:cubicBezTo>
                  <a:pt x="54235" y="782975"/>
                  <a:pt x="47673" y="783155"/>
                  <a:pt x="40704" y="783810"/>
                </a:cubicBezTo>
                <a:cubicBezTo>
                  <a:pt x="33735" y="784465"/>
                  <a:pt x="20760" y="786542"/>
                  <a:pt x="1780" y="790041"/>
                </a:cubicBezTo>
                <a:cubicBezTo>
                  <a:pt x="1195" y="789000"/>
                  <a:pt x="840" y="788340"/>
                  <a:pt x="713" y="788060"/>
                </a:cubicBezTo>
                <a:cubicBezTo>
                  <a:pt x="586" y="787781"/>
                  <a:pt x="535" y="786816"/>
                  <a:pt x="560" y="785165"/>
                </a:cubicBezTo>
                <a:lnTo>
                  <a:pt x="175" y="783836"/>
                </a:lnTo>
                <a:lnTo>
                  <a:pt x="389" y="783964"/>
                </a:lnTo>
                <a:cubicBezTo>
                  <a:pt x="465" y="783583"/>
                  <a:pt x="522" y="782764"/>
                  <a:pt x="560" y="781507"/>
                </a:cubicBezTo>
                <a:cubicBezTo>
                  <a:pt x="560" y="779069"/>
                  <a:pt x="560" y="776630"/>
                  <a:pt x="560" y="774192"/>
                </a:cubicBezTo>
                <a:lnTo>
                  <a:pt x="1780" y="769315"/>
                </a:lnTo>
                <a:lnTo>
                  <a:pt x="1780" y="766877"/>
                </a:lnTo>
                <a:lnTo>
                  <a:pt x="2999" y="762000"/>
                </a:lnTo>
                <a:lnTo>
                  <a:pt x="2999" y="760781"/>
                </a:lnTo>
                <a:cubicBezTo>
                  <a:pt x="7723" y="748233"/>
                  <a:pt x="11990" y="733095"/>
                  <a:pt x="15800" y="715365"/>
                </a:cubicBezTo>
                <a:cubicBezTo>
                  <a:pt x="19610" y="697636"/>
                  <a:pt x="27535" y="679450"/>
                  <a:pt x="39575" y="660806"/>
                </a:cubicBezTo>
                <a:cubicBezTo>
                  <a:pt x="43055" y="655498"/>
                  <a:pt x="47068" y="652094"/>
                  <a:pt x="51614" y="650595"/>
                </a:cubicBezTo>
                <a:cubicBezTo>
                  <a:pt x="56161" y="649097"/>
                  <a:pt x="62308" y="648436"/>
                  <a:pt x="70055" y="648614"/>
                </a:cubicBezTo>
                <a:cubicBezTo>
                  <a:pt x="94515" y="648894"/>
                  <a:pt x="114479" y="647116"/>
                  <a:pt x="129948" y="643280"/>
                </a:cubicBezTo>
                <a:cubicBezTo>
                  <a:pt x="145417" y="639445"/>
                  <a:pt x="163247" y="635533"/>
                  <a:pt x="183440" y="631545"/>
                </a:cubicBezTo>
                <a:cubicBezTo>
                  <a:pt x="189155" y="630707"/>
                  <a:pt x="195099" y="629336"/>
                  <a:pt x="201271" y="627431"/>
                </a:cubicBezTo>
                <a:cubicBezTo>
                  <a:pt x="207443" y="625526"/>
                  <a:pt x="212473" y="624459"/>
                  <a:pt x="216359" y="624230"/>
                </a:cubicBezTo>
                <a:cubicBezTo>
                  <a:pt x="215063" y="624408"/>
                  <a:pt x="213387" y="625272"/>
                  <a:pt x="211330" y="626821"/>
                </a:cubicBezTo>
                <a:cubicBezTo>
                  <a:pt x="209272" y="628370"/>
                  <a:pt x="207291" y="629539"/>
                  <a:pt x="205386" y="630326"/>
                </a:cubicBezTo>
                <a:cubicBezTo>
                  <a:pt x="191340" y="635736"/>
                  <a:pt x="177065" y="640766"/>
                  <a:pt x="162562" y="645414"/>
                </a:cubicBezTo>
                <a:cubicBezTo>
                  <a:pt x="148058" y="650062"/>
                  <a:pt x="133479" y="654786"/>
                  <a:pt x="118823" y="659587"/>
                </a:cubicBezTo>
                <a:cubicBezTo>
                  <a:pt x="114479" y="660882"/>
                  <a:pt x="112193" y="661340"/>
                  <a:pt x="111965" y="660959"/>
                </a:cubicBezTo>
                <a:cubicBezTo>
                  <a:pt x="111736" y="660578"/>
                  <a:pt x="110365" y="662559"/>
                  <a:pt x="107850" y="666902"/>
                </a:cubicBezTo>
                <a:cubicBezTo>
                  <a:pt x="102846" y="666775"/>
                  <a:pt x="97919" y="667029"/>
                  <a:pt x="93067" y="667664"/>
                </a:cubicBezTo>
                <a:cubicBezTo>
                  <a:pt x="88216" y="668299"/>
                  <a:pt x="84203" y="670077"/>
                  <a:pt x="81028" y="672998"/>
                </a:cubicBezTo>
                <a:cubicBezTo>
                  <a:pt x="83669" y="674421"/>
                  <a:pt x="86920" y="675233"/>
                  <a:pt x="90781" y="675437"/>
                </a:cubicBezTo>
                <a:lnTo>
                  <a:pt x="108460" y="673572"/>
                </a:lnTo>
                <a:lnTo>
                  <a:pt x="107850" y="674217"/>
                </a:lnTo>
                <a:cubicBezTo>
                  <a:pt x="109399" y="673786"/>
                  <a:pt x="109958" y="673735"/>
                  <a:pt x="109526" y="674065"/>
                </a:cubicBezTo>
                <a:lnTo>
                  <a:pt x="109994" y="673410"/>
                </a:lnTo>
                <a:lnTo>
                  <a:pt x="126900" y="671627"/>
                </a:lnTo>
                <a:cubicBezTo>
                  <a:pt x="141759" y="667537"/>
                  <a:pt x="151665" y="665962"/>
                  <a:pt x="156618" y="666902"/>
                </a:cubicBezTo>
                <a:cubicBezTo>
                  <a:pt x="154891" y="667664"/>
                  <a:pt x="149811" y="669188"/>
                  <a:pt x="141378" y="671474"/>
                </a:cubicBezTo>
                <a:cubicBezTo>
                  <a:pt x="132945" y="673760"/>
                  <a:pt x="127865" y="675894"/>
                  <a:pt x="126138" y="677875"/>
                </a:cubicBezTo>
                <a:lnTo>
                  <a:pt x="155399" y="671779"/>
                </a:lnTo>
                <a:lnTo>
                  <a:pt x="145645" y="677875"/>
                </a:lnTo>
                <a:cubicBezTo>
                  <a:pt x="139041" y="678205"/>
                  <a:pt x="132742" y="679374"/>
                  <a:pt x="126748" y="681380"/>
                </a:cubicBezTo>
                <a:cubicBezTo>
                  <a:pt x="120753" y="683387"/>
                  <a:pt x="114454" y="684250"/>
                  <a:pt x="107850" y="683971"/>
                </a:cubicBezTo>
                <a:cubicBezTo>
                  <a:pt x="109984" y="681761"/>
                  <a:pt x="113032" y="680390"/>
                  <a:pt x="116994" y="679856"/>
                </a:cubicBezTo>
                <a:cubicBezTo>
                  <a:pt x="120956" y="679323"/>
                  <a:pt x="124004" y="678256"/>
                  <a:pt x="126138" y="676656"/>
                </a:cubicBezTo>
                <a:lnTo>
                  <a:pt x="106631" y="682752"/>
                </a:lnTo>
                <a:cubicBezTo>
                  <a:pt x="107164" y="684454"/>
                  <a:pt x="107317" y="685317"/>
                  <a:pt x="107088" y="685343"/>
                </a:cubicBezTo>
                <a:cubicBezTo>
                  <a:pt x="106859" y="685368"/>
                  <a:pt x="106707" y="685317"/>
                  <a:pt x="106631" y="685190"/>
                </a:cubicBezTo>
                <a:cubicBezTo>
                  <a:pt x="106656" y="685241"/>
                  <a:pt x="106605" y="685444"/>
                  <a:pt x="106478" y="685800"/>
                </a:cubicBezTo>
                <a:cubicBezTo>
                  <a:pt x="106351" y="686155"/>
                  <a:pt x="105996" y="686359"/>
                  <a:pt x="105412" y="686409"/>
                </a:cubicBezTo>
                <a:cubicBezTo>
                  <a:pt x="111889" y="686257"/>
                  <a:pt x="117527" y="685647"/>
                  <a:pt x="122328" y="684581"/>
                </a:cubicBezTo>
                <a:cubicBezTo>
                  <a:pt x="127129" y="683514"/>
                  <a:pt x="132463" y="682904"/>
                  <a:pt x="138330" y="682752"/>
                </a:cubicBezTo>
                <a:cubicBezTo>
                  <a:pt x="126214" y="688441"/>
                  <a:pt x="110517" y="691997"/>
                  <a:pt x="91238" y="693420"/>
                </a:cubicBezTo>
                <a:cubicBezTo>
                  <a:pt x="71960" y="694842"/>
                  <a:pt x="59615" y="696569"/>
                  <a:pt x="54205" y="698601"/>
                </a:cubicBezTo>
                <a:cubicBezTo>
                  <a:pt x="63629" y="700456"/>
                  <a:pt x="73738" y="700100"/>
                  <a:pt x="84533" y="697535"/>
                </a:cubicBezTo>
                <a:cubicBezTo>
                  <a:pt x="95328" y="694969"/>
                  <a:pt x="105132" y="693699"/>
                  <a:pt x="113946" y="693725"/>
                </a:cubicBezTo>
                <a:cubicBezTo>
                  <a:pt x="114606" y="695198"/>
                  <a:pt x="114810" y="695909"/>
                  <a:pt x="114556" y="695858"/>
                </a:cubicBezTo>
                <a:cubicBezTo>
                  <a:pt x="114302" y="695807"/>
                  <a:pt x="113286" y="697128"/>
                  <a:pt x="111508" y="699821"/>
                </a:cubicBezTo>
                <a:lnTo>
                  <a:pt x="122480" y="696163"/>
                </a:lnTo>
                <a:cubicBezTo>
                  <a:pt x="122455" y="696087"/>
                  <a:pt x="122201" y="695630"/>
                  <a:pt x="121718" y="694791"/>
                </a:cubicBezTo>
                <a:cubicBezTo>
                  <a:pt x="121236" y="693953"/>
                  <a:pt x="120677" y="693191"/>
                  <a:pt x="120042" y="692505"/>
                </a:cubicBezTo>
                <a:cubicBezTo>
                  <a:pt x="122455" y="691845"/>
                  <a:pt x="124639" y="691337"/>
                  <a:pt x="126595" y="690981"/>
                </a:cubicBezTo>
                <a:cubicBezTo>
                  <a:pt x="128551" y="690626"/>
                  <a:pt x="130431" y="690727"/>
                  <a:pt x="132234" y="691286"/>
                </a:cubicBezTo>
                <a:cubicBezTo>
                  <a:pt x="134114" y="691337"/>
                  <a:pt x="134926" y="691540"/>
                  <a:pt x="134672" y="691896"/>
                </a:cubicBezTo>
                <a:cubicBezTo>
                  <a:pt x="134418" y="692251"/>
                  <a:pt x="136450" y="692455"/>
                  <a:pt x="140768" y="692505"/>
                </a:cubicBezTo>
                <a:cubicBezTo>
                  <a:pt x="143893" y="690854"/>
                  <a:pt x="145264" y="689889"/>
                  <a:pt x="144883" y="689610"/>
                </a:cubicBezTo>
                <a:cubicBezTo>
                  <a:pt x="144502" y="689330"/>
                  <a:pt x="145569" y="688670"/>
                  <a:pt x="148084" y="687629"/>
                </a:cubicBezTo>
                <a:cubicBezTo>
                  <a:pt x="149862" y="687654"/>
                  <a:pt x="151487" y="687603"/>
                  <a:pt x="152960" y="687476"/>
                </a:cubicBezTo>
                <a:cubicBezTo>
                  <a:pt x="154434" y="687349"/>
                  <a:pt x="156059" y="686994"/>
                  <a:pt x="157837" y="686409"/>
                </a:cubicBezTo>
                <a:cubicBezTo>
                  <a:pt x="161088" y="685114"/>
                  <a:pt x="163425" y="683742"/>
                  <a:pt x="164848" y="682295"/>
                </a:cubicBezTo>
                <a:cubicBezTo>
                  <a:pt x="166270" y="680847"/>
                  <a:pt x="169216" y="679780"/>
                  <a:pt x="173687" y="679094"/>
                </a:cubicBezTo>
                <a:cubicBezTo>
                  <a:pt x="178640" y="679196"/>
                  <a:pt x="181840" y="678993"/>
                  <a:pt x="183288" y="678485"/>
                </a:cubicBezTo>
                <a:cubicBezTo>
                  <a:pt x="184736" y="677977"/>
                  <a:pt x="187631" y="676554"/>
                  <a:pt x="191975" y="674217"/>
                </a:cubicBezTo>
                <a:cubicBezTo>
                  <a:pt x="194794" y="673024"/>
                  <a:pt x="196775" y="671754"/>
                  <a:pt x="197918" y="670407"/>
                </a:cubicBezTo>
                <a:cubicBezTo>
                  <a:pt x="199061" y="669061"/>
                  <a:pt x="200738" y="667486"/>
                  <a:pt x="202948" y="665683"/>
                </a:cubicBezTo>
                <a:cubicBezTo>
                  <a:pt x="195302" y="666597"/>
                  <a:pt x="188038" y="668426"/>
                  <a:pt x="181154" y="671169"/>
                </a:cubicBezTo>
                <a:lnTo>
                  <a:pt x="169036" y="673879"/>
                </a:lnTo>
                <a:lnTo>
                  <a:pt x="171553" y="670103"/>
                </a:lnTo>
                <a:cubicBezTo>
                  <a:pt x="172315" y="669112"/>
                  <a:pt x="173839" y="668045"/>
                  <a:pt x="176125" y="666902"/>
                </a:cubicBezTo>
                <a:lnTo>
                  <a:pt x="200509" y="657149"/>
                </a:lnTo>
                <a:cubicBezTo>
                  <a:pt x="200509" y="657098"/>
                  <a:pt x="200509" y="656895"/>
                  <a:pt x="200509" y="656539"/>
                </a:cubicBezTo>
                <a:cubicBezTo>
                  <a:pt x="200509" y="656183"/>
                  <a:pt x="200509" y="655980"/>
                  <a:pt x="200509" y="655929"/>
                </a:cubicBezTo>
                <a:lnTo>
                  <a:pt x="201728" y="654710"/>
                </a:lnTo>
                <a:cubicBezTo>
                  <a:pt x="202846" y="653567"/>
                  <a:pt x="203659" y="652805"/>
                  <a:pt x="204167" y="652424"/>
                </a:cubicBezTo>
                <a:cubicBezTo>
                  <a:pt x="204675" y="652043"/>
                  <a:pt x="205488" y="651586"/>
                  <a:pt x="206605" y="651053"/>
                </a:cubicBezTo>
                <a:cubicBezTo>
                  <a:pt x="203354" y="651611"/>
                  <a:pt x="201322" y="652018"/>
                  <a:pt x="200509" y="652272"/>
                </a:cubicBezTo>
                <a:cubicBezTo>
                  <a:pt x="199696" y="652526"/>
                  <a:pt x="197664" y="652932"/>
                  <a:pt x="194413" y="653491"/>
                </a:cubicBezTo>
                <a:cubicBezTo>
                  <a:pt x="194947" y="652932"/>
                  <a:pt x="195404" y="652526"/>
                  <a:pt x="195785" y="652272"/>
                </a:cubicBezTo>
                <a:cubicBezTo>
                  <a:pt x="196166" y="652018"/>
                  <a:pt x="196928" y="651611"/>
                  <a:pt x="198071" y="651053"/>
                </a:cubicBezTo>
                <a:lnTo>
                  <a:pt x="209044" y="644957"/>
                </a:lnTo>
                <a:cubicBezTo>
                  <a:pt x="211355" y="643763"/>
                  <a:pt x="213438" y="642798"/>
                  <a:pt x="215292" y="642061"/>
                </a:cubicBezTo>
                <a:cubicBezTo>
                  <a:pt x="217146" y="641324"/>
                  <a:pt x="219534" y="640664"/>
                  <a:pt x="222455" y="640080"/>
                </a:cubicBezTo>
                <a:lnTo>
                  <a:pt x="207824" y="649833"/>
                </a:lnTo>
                <a:cubicBezTo>
                  <a:pt x="212396" y="648563"/>
                  <a:pt x="216054" y="647141"/>
                  <a:pt x="218797" y="645566"/>
                </a:cubicBezTo>
                <a:cubicBezTo>
                  <a:pt x="221540" y="643991"/>
                  <a:pt x="225198" y="642569"/>
                  <a:pt x="229770" y="641299"/>
                </a:cubicBezTo>
                <a:cubicBezTo>
                  <a:pt x="226468" y="643331"/>
                  <a:pt x="222404" y="645973"/>
                  <a:pt x="217578" y="649224"/>
                </a:cubicBezTo>
                <a:cubicBezTo>
                  <a:pt x="212752" y="652475"/>
                  <a:pt x="208688" y="655117"/>
                  <a:pt x="205386" y="657149"/>
                </a:cubicBezTo>
                <a:cubicBezTo>
                  <a:pt x="202084" y="659206"/>
                  <a:pt x="197715" y="661492"/>
                  <a:pt x="192280" y="664007"/>
                </a:cubicBezTo>
                <a:cubicBezTo>
                  <a:pt x="186844" y="666521"/>
                  <a:pt x="181866" y="667893"/>
                  <a:pt x="177344" y="668121"/>
                </a:cubicBezTo>
                <a:cubicBezTo>
                  <a:pt x="181281" y="669518"/>
                  <a:pt x="186209" y="668858"/>
                  <a:pt x="192127" y="666140"/>
                </a:cubicBezTo>
                <a:cubicBezTo>
                  <a:pt x="198046" y="663422"/>
                  <a:pt x="203278" y="661238"/>
                  <a:pt x="207824" y="659587"/>
                </a:cubicBezTo>
                <a:lnTo>
                  <a:pt x="209044" y="660806"/>
                </a:lnTo>
                <a:cubicBezTo>
                  <a:pt x="209044" y="660857"/>
                  <a:pt x="209044" y="661060"/>
                  <a:pt x="209044" y="661416"/>
                </a:cubicBezTo>
                <a:cubicBezTo>
                  <a:pt x="209044" y="661771"/>
                  <a:pt x="209044" y="661975"/>
                  <a:pt x="209044" y="662025"/>
                </a:cubicBezTo>
                <a:lnTo>
                  <a:pt x="212701" y="663245"/>
                </a:lnTo>
                <a:cubicBezTo>
                  <a:pt x="212879" y="664972"/>
                  <a:pt x="212828" y="666089"/>
                  <a:pt x="212549" y="666597"/>
                </a:cubicBezTo>
                <a:cubicBezTo>
                  <a:pt x="212269" y="667105"/>
                  <a:pt x="210695" y="667613"/>
                  <a:pt x="207824" y="668121"/>
                </a:cubicBezTo>
                <a:cubicBezTo>
                  <a:pt x="209526" y="667131"/>
                  <a:pt x="210390" y="666674"/>
                  <a:pt x="210415" y="666750"/>
                </a:cubicBezTo>
                <a:cubicBezTo>
                  <a:pt x="210441" y="666826"/>
                  <a:pt x="210390" y="666064"/>
                  <a:pt x="210263" y="664464"/>
                </a:cubicBezTo>
                <a:lnTo>
                  <a:pt x="204167" y="663245"/>
                </a:lnTo>
                <a:cubicBezTo>
                  <a:pt x="203506" y="664311"/>
                  <a:pt x="203303" y="664921"/>
                  <a:pt x="203557" y="665073"/>
                </a:cubicBezTo>
                <a:cubicBezTo>
                  <a:pt x="203811" y="665226"/>
                  <a:pt x="204827" y="665835"/>
                  <a:pt x="206605" y="666902"/>
                </a:cubicBezTo>
                <a:lnTo>
                  <a:pt x="198071" y="670560"/>
                </a:lnTo>
                <a:cubicBezTo>
                  <a:pt x="203405" y="670255"/>
                  <a:pt x="205843" y="670560"/>
                  <a:pt x="205386" y="671474"/>
                </a:cubicBezTo>
                <a:cubicBezTo>
                  <a:pt x="204929" y="672389"/>
                  <a:pt x="206148" y="672084"/>
                  <a:pt x="209044" y="670560"/>
                </a:cubicBezTo>
                <a:cubicBezTo>
                  <a:pt x="212422" y="669290"/>
                  <a:pt x="214809" y="667867"/>
                  <a:pt x="216206" y="666293"/>
                </a:cubicBezTo>
                <a:cubicBezTo>
                  <a:pt x="217603" y="664718"/>
                  <a:pt x="219686" y="663295"/>
                  <a:pt x="222455" y="662025"/>
                </a:cubicBezTo>
                <a:lnTo>
                  <a:pt x="250496" y="644957"/>
                </a:lnTo>
                <a:cubicBezTo>
                  <a:pt x="250852" y="642010"/>
                  <a:pt x="252884" y="639673"/>
                  <a:pt x="256592" y="637946"/>
                </a:cubicBezTo>
                <a:cubicBezTo>
                  <a:pt x="260301" y="636219"/>
                  <a:pt x="263552" y="634492"/>
                  <a:pt x="266346" y="632765"/>
                </a:cubicBezTo>
                <a:cubicBezTo>
                  <a:pt x="264441" y="635127"/>
                  <a:pt x="262155" y="637108"/>
                  <a:pt x="259488" y="638708"/>
                </a:cubicBezTo>
                <a:cubicBezTo>
                  <a:pt x="256821" y="640308"/>
                  <a:pt x="254230" y="641985"/>
                  <a:pt x="251716" y="643737"/>
                </a:cubicBezTo>
                <a:cubicBezTo>
                  <a:pt x="255957" y="642086"/>
                  <a:pt x="259971" y="639902"/>
                  <a:pt x="263755" y="637184"/>
                </a:cubicBezTo>
                <a:cubicBezTo>
                  <a:pt x="267540" y="634466"/>
                  <a:pt x="271248" y="633806"/>
                  <a:pt x="274880" y="635203"/>
                </a:cubicBezTo>
                <a:lnTo>
                  <a:pt x="271223" y="638861"/>
                </a:lnTo>
                <a:cubicBezTo>
                  <a:pt x="271172" y="638911"/>
                  <a:pt x="270969" y="639115"/>
                  <a:pt x="270613" y="639470"/>
                </a:cubicBezTo>
                <a:cubicBezTo>
                  <a:pt x="270258" y="639826"/>
                  <a:pt x="270054" y="640029"/>
                  <a:pt x="270004" y="640080"/>
                </a:cubicBezTo>
                <a:lnTo>
                  <a:pt x="206605" y="675437"/>
                </a:lnTo>
                <a:cubicBezTo>
                  <a:pt x="204014" y="677215"/>
                  <a:pt x="202490" y="678535"/>
                  <a:pt x="202033" y="679399"/>
                </a:cubicBezTo>
                <a:cubicBezTo>
                  <a:pt x="201576" y="680263"/>
                  <a:pt x="199442" y="680974"/>
                  <a:pt x="195632" y="681533"/>
                </a:cubicBezTo>
                <a:cubicBezTo>
                  <a:pt x="191289" y="681914"/>
                  <a:pt x="188698" y="682066"/>
                  <a:pt x="187860" y="681990"/>
                </a:cubicBezTo>
                <a:cubicBezTo>
                  <a:pt x="187022" y="681914"/>
                  <a:pt x="184736" y="682980"/>
                  <a:pt x="181002" y="685190"/>
                </a:cubicBezTo>
                <a:cubicBezTo>
                  <a:pt x="168900" y="690488"/>
                  <a:pt x="154225" y="695064"/>
                  <a:pt x="136975" y="698917"/>
                </a:cubicBezTo>
                <a:cubicBezTo>
                  <a:pt x="119726" y="702771"/>
                  <a:pt x="104238" y="705811"/>
                  <a:pt x="90510" y="708039"/>
                </a:cubicBezTo>
                <a:cubicBezTo>
                  <a:pt x="76783" y="710267"/>
                  <a:pt x="69152" y="711591"/>
                  <a:pt x="67616" y="712013"/>
                </a:cubicBezTo>
                <a:cubicBezTo>
                  <a:pt x="78513" y="711428"/>
                  <a:pt x="89029" y="710463"/>
                  <a:pt x="99163" y="709117"/>
                </a:cubicBezTo>
                <a:cubicBezTo>
                  <a:pt x="109298" y="707771"/>
                  <a:pt x="119509" y="705891"/>
                  <a:pt x="129796" y="703478"/>
                </a:cubicBezTo>
                <a:cubicBezTo>
                  <a:pt x="134672" y="702310"/>
                  <a:pt x="139549" y="701294"/>
                  <a:pt x="144426" y="700430"/>
                </a:cubicBezTo>
                <a:cubicBezTo>
                  <a:pt x="149303" y="699567"/>
                  <a:pt x="154180" y="698551"/>
                  <a:pt x="159056" y="697382"/>
                </a:cubicBezTo>
                <a:cubicBezTo>
                  <a:pt x="163755" y="696138"/>
                  <a:pt x="168073" y="694664"/>
                  <a:pt x="172010" y="692963"/>
                </a:cubicBezTo>
                <a:cubicBezTo>
                  <a:pt x="175947" y="691261"/>
                  <a:pt x="180570" y="689483"/>
                  <a:pt x="185879" y="687629"/>
                </a:cubicBezTo>
                <a:cubicBezTo>
                  <a:pt x="210085" y="681507"/>
                  <a:pt x="227814" y="673328"/>
                  <a:pt x="239066" y="663092"/>
                </a:cubicBezTo>
                <a:cubicBezTo>
                  <a:pt x="250319" y="652856"/>
                  <a:pt x="263476" y="644372"/>
                  <a:pt x="278538" y="637641"/>
                </a:cubicBezTo>
                <a:cubicBezTo>
                  <a:pt x="270537" y="631850"/>
                  <a:pt x="262460" y="625449"/>
                  <a:pt x="254306" y="618439"/>
                </a:cubicBezTo>
                <a:cubicBezTo>
                  <a:pt x="246153" y="611429"/>
                  <a:pt x="238381" y="605637"/>
                  <a:pt x="230989" y="601065"/>
                </a:cubicBezTo>
                <a:cubicBezTo>
                  <a:pt x="233047" y="599872"/>
                  <a:pt x="235637" y="598602"/>
                  <a:pt x="238762" y="597255"/>
                </a:cubicBezTo>
                <a:cubicBezTo>
                  <a:pt x="241886" y="595909"/>
                  <a:pt x="244172" y="594334"/>
                  <a:pt x="245620" y="592531"/>
                </a:cubicBezTo>
                <a:cubicBezTo>
                  <a:pt x="245721" y="585394"/>
                  <a:pt x="243384" y="575284"/>
                  <a:pt x="238609" y="562203"/>
                </a:cubicBezTo>
                <a:cubicBezTo>
                  <a:pt x="233834" y="549122"/>
                  <a:pt x="229668" y="539318"/>
                  <a:pt x="226112" y="532790"/>
                </a:cubicBezTo>
                <a:lnTo>
                  <a:pt x="204167" y="494995"/>
                </a:lnTo>
                <a:cubicBezTo>
                  <a:pt x="197283" y="484886"/>
                  <a:pt x="190019" y="475539"/>
                  <a:pt x="182374" y="466953"/>
                </a:cubicBezTo>
                <a:cubicBezTo>
                  <a:pt x="174728" y="458368"/>
                  <a:pt x="167769" y="449021"/>
                  <a:pt x="161495" y="438912"/>
                </a:cubicBezTo>
                <a:cubicBezTo>
                  <a:pt x="154916" y="428244"/>
                  <a:pt x="150700" y="419100"/>
                  <a:pt x="148846" y="411480"/>
                </a:cubicBezTo>
                <a:cubicBezTo>
                  <a:pt x="146991" y="403860"/>
                  <a:pt x="146737" y="392277"/>
                  <a:pt x="148084" y="376733"/>
                </a:cubicBezTo>
                <a:cubicBezTo>
                  <a:pt x="144070" y="372897"/>
                  <a:pt x="141124" y="369595"/>
                  <a:pt x="139244" y="366827"/>
                </a:cubicBezTo>
                <a:cubicBezTo>
                  <a:pt x="137365" y="364058"/>
                  <a:pt x="135028" y="359232"/>
                  <a:pt x="132234" y="352349"/>
                </a:cubicBezTo>
                <a:cubicBezTo>
                  <a:pt x="130329" y="348056"/>
                  <a:pt x="128653" y="343230"/>
                  <a:pt x="127205" y="337871"/>
                </a:cubicBezTo>
                <a:cubicBezTo>
                  <a:pt x="125757" y="332511"/>
                  <a:pt x="124995" y="326771"/>
                  <a:pt x="124919" y="320649"/>
                </a:cubicBezTo>
                <a:cubicBezTo>
                  <a:pt x="124995" y="287604"/>
                  <a:pt x="135206" y="258292"/>
                  <a:pt x="155551" y="232715"/>
                </a:cubicBezTo>
                <a:cubicBezTo>
                  <a:pt x="175897" y="207137"/>
                  <a:pt x="198604" y="186055"/>
                  <a:pt x="223674" y="169469"/>
                </a:cubicBezTo>
                <a:cubicBezTo>
                  <a:pt x="237720" y="159232"/>
                  <a:pt x="254433" y="148615"/>
                  <a:pt x="273814" y="137617"/>
                </a:cubicBezTo>
                <a:cubicBezTo>
                  <a:pt x="293194" y="126619"/>
                  <a:pt x="311431" y="118135"/>
                  <a:pt x="328525" y="112166"/>
                </a:cubicBezTo>
                <a:cubicBezTo>
                  <a:pt x="346966" y="105867"/>
                  <a:pt x="369826" y="100482"/>
                  <a:pt x="397105" y="96012"/>
                </a:cubicBezTo>
                <a:cubicBezTo>
                  <a:pt x="424385" y="91541"/>
                  <a:pt x="447854" y="89205"/>
                  <a:pt x="467514" y="89001"/>
                </a:cubicBezTo>
                <a:lnTo>
                  <a:pt x="499213" y="49987"/>
                </a:lnTo>
                <a:cubicBezTo>
                  <a:pt x="504776" y="43764"/>
                  <a:pt x="508586" y="38227"/>
                  <a:pt x="510643" y="33375"/>
                </a:cubicBezTo>
                <a:cubicBezTo>
                  <a:pt x="512701" y="28524"/>
                  <a:pt x="512548" y="21463"/>
                  <a:pt x="510186" y="12192"/>
                </a:cubicBezTo>
                <a:cubicBezTo>
                  <a:pt x="509373" y="9245"/>
                  <a:pt x="508560" y="6909"/>
                  <a:pt x="507748" y="5181"/>
                </a:cubicBezTo>
                <a:cubicBezTo>
                  <a:pt x="506935" y="3454"/>
                  <a:pt x="507341" y="1727"/>
                  <a:pt x="508967" y="0"/>
                </a:cubicBezTo>
                <a:close/>
                <a:moveTo>
                  <a:pt x="506528" y="0"/>
                </a:moveTo>
                <a:lnTo>
                  <a:pt x="507748" y="0"/>
                </a:lnTo>
                <a:cubicBezTo>
                  <a:pt x="506630" y="1752"/>
                  <a:pt x="506122" y="2514"/>
                  <a:pt x="506224" y="2286"/>
                </a:cubicBezTo>
                <a:cubicBezTo>
                  <a:pt x="506325" y="2057"/>
                  <a:pt x="506427" y="1295"/>
                  <a:pt x="506528" y="0"/>
                </a:cubicBezTo>
                <a:close/>
              </a:path>
            </a:pathLst>
          </a:custGeom>
          <a:blipFill>
            <a:blip r:embed="rId2"/>
            <a:stretch>
              <a:fillRect/>
            </a:stretch>
          </a:blipFill>
          <a:ln>
            <a:noFill/>
          </a:ln>
          <a:effectLst>
            <a:outerShdw blurRad="127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F2CB0F5-937C-45A4-B929-6DAAD0B81623}"/>
              </a:ext>
            </a:extLst>
          </p:cNvPr>
          <p:cNvSpPr txBox="1">
            <a:spLocks/>
          </p:cNvSpPr>
          <p:nvPr/>
        </p:nvSpPr>
        <p:spPr>
          <a:xfrm>
            <a:off x="627459" y="532230"/>
            <a:ext cx="11430000"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756458"/>
                </a:solidFill>
                <a:latin typeface="Verdana" panose="020B0604030504040204" pitchFamily="34" charset="0"/>
                <a:ea typeface="Verdana" panose="020B0604030504040204" pitchFamily="34" charset="0"/>
                <a:cs typeface="Segoe UI" panose="020B0502040204020203" pitchFamily="34" charset="0"/>
              </a:rPr>
              <a:t>MUA SẮM</a:t>
            </a:r>
          </a:p>
        </p:txBody>
      </p:sp>
      <p:sp>
        <p:nvSpPr>
          <p:cNvPr id="14" name="TextBox 13">
            <a:extLst>
              <a:ext uri="{FF2B5EF4-FFF2-40B4-BE49-F238E27FC236}">
                <a16:creationId xmlns:a16="http://schemas.microsoft.com/office/drawing/2014/main" id="{AFD931C0-1A86-4920-86C7-896F9A6CB1B2}"/>
              </a:ext>
            </a:extLst>
          </p:cNvPr>
          <p:cNvSpPr txBox="1"/>
          <p:nvPr/>
        </p:nvSpPr>
        <p:spPr>
          <a:xfrm>
            <a:off x="5874936" y="1502041"/>
            <a:ext cx="5486400" cy="3951146"/>
          </a:xfrm>
          <a:prstGeom prst="rect">
            <a:avLst/>
          </a:prstGeom>
          <a:noFill/>
        </p:spPr>
        <p:txBody>
          <a:bodyPr wrap="square" rtlCol="0">
            <a:spAutoFit/>
          </a:bodyPr>
          <a:lstStyle/>
          <a:p>
            <a:pPr algn="just">
              <a:lnSpc>
                <a:spcPct val="114000"/>
              </a:lnSpc>
              <a:spcBef>
                <a:spcPts val="600"/>
              </a:spcBef>
            </a:pPr>
            <a:r>
              <a:rPr lang="en-US" sz="2000" b="1">
                <a:solidFill>
                  <a:srgbClr val="756458"/>
                </a:solidFill>
                <a:latin typeface="Verdana" panose="020B0604030504040204" pitchFamily="34" charset="0"/>
                <a:ea typeface="Verdana" panose="020B0604030504040204" pitchFamily="34" charset="0"/>
              </a:rPr>
              <a:t>2. Quản lý tiêu thụ</a:t>
            </a:r>
          </a:p>
          <a:p>
            <a:pPr marL="342900" indent="-342900" algn="just">
              <a:lnSpc>
                <a:spcPct val="114000"/>
              </a:lnSpc>
              <a:spcBef>
                <a:spcPts val="600"/>
              </a:spcBef>
              <a:buFont typeface="Wingdings" panose="05000000000000000000" pitchFamily="2" charset="2"/>
              <a:buChar char="§"/>
            </a:pPr>
            <a:r>
              <a:rPr lang="en-US" sz="2000">
                <a:solidFill>
                  <a:srgbClr val="756458"/>
                </a:solidFill>
                <a:latin typeface="Verdana" panose="020B0604030504040204" pitchFamily="34" charset="0"/>
                <a:ea typeface="Verdana" panose="020B0604030504040204" pitchFamily="34" charset="0"/>
              </a:rPr>
              <a:t>Sẽ mua loại</a:t>
            </a:r>
            <a:r>
              <a:rPr lang="vi-VN" sz="2000">
                <a:solidFill>
                  <a:srgbClr val="756458"/>
                </a:solidFill>
                <a:latin typeface="Verdana" panose="020B0604030504040204" pitchFamily="34" charset="0"/>
                <a:ea typeface="Verdana" panose="020B0604030504040204" pitchFamily="34" charset="0"/>
              </a:rPr>
              <a:t> sản phẩm nào </a:t>
            </a:r>
            <a:r>
              <a:rPr lang="en-US" sz="2000">
                <a:solidFill>
                  <a:srgbClr val="756458"/>
                </a:solidFill>
                <a:latin typeface="Verdana" panose="020B0604030504040204" pitchFamily="34" charset="0"/>
                <a:ea typeface="Verdana" panose="020B0604030504040204" pitchFamily="34" charset="0"/>
              </a:rPr>
              <a:t>&amp;</a:t>
            </a:r>
            <a:r>
              <a:rPr lang="vi-VN" sz="2000">
                <a:solidFill>
                  <a:srgbClr val="756458"/>
                </a:solidFill>
                <a:latin typeface="Verdana" panose="020B0604030504040204" pitchFamily="34" charset="0"/>
                <a:ea typeface="Verdana" panose="020B0604030504040204" pitchFamily="34" charset="0"/>
              </a:rPr>
              <a:t> số lượng bao nhiêu</a:t>
            </a:r>
            <a:r>
              <a:rPr lang="en-US" sz="2000">
                <a:solidFill>
                  <a:srgbClr val="756458"/>
                </a:solidFill>
                <a:latin typeface="Verdana" panose="020B0604030504040204" pitchFamily="34" charset="0"/>
                <a:ea typeface="Verdana" panose="020B0604030504040204" pitchFamily="34" charset="0"/>
              </a:rPr>
              <a:t>.</a:t>
            </a:r>
          </a:p>
          <a:p>
            <a:pPr marL="342900" indent="-342900" algn="just">
              <a:lnSpc>
                <a:spcPct val="114000"/>
              </a:lnSpc>
              <a:spcBef>
                <a:spcPts val="600"/>
              </a:spcBef>
              <a:buFont typeface="Wingdings" panose="05000000000000000000" pitchFamily="2" charset="2"/>
              <a:buChar char="§"/>
            </a:pPr>
            <a:r>
              <a:rPr lang="vi-VN" sz="2000">
                <a:solidFill>
                  <a:srgbClr val="756458"/>
                </a:solidFill>
                <a:latin typeface="Verdana" panose="020B0604030504040204" pitchFamily="34" charset="0"/>
                <a:ea typeface="Verdana" panose="020B0604030504040204" pitchFamily="34" charset="0"/>
              </a:rPr>
              <a:t>Mức tiêu dùng dự tính nên được đặt ra </a:t>
            </a:r>
            <a:r>
              <a:rPr lang="en-US" sz="2000">
                <a:solidFill>
                  <a:srgbClr val="756458"/>
                </a:solidFill>
                <a:latin typeface="Verdana" panose="020B0604030504040204" pitchFamily="34" charset="0"/>
                <a:ea typeface="Verdana" panose="020B0604030504040204" pitchFamily="34" charset="0"/>
              </a:rPr>
              <a:t>&amp;</a:t>
            </a:r>
            <a:r>
              <a:rPr lang="vi-VN" sz="2000">
                <a:solidFill>
                  <a:srgbClr val="756458"/>
                </a:solidFill>
                <a:latin typeface="Verdana" panose="020B0604030504040204" pitchFamily="34" charset="0"/>
                <a:ea typeface="Verdana" panose="020B0604030504040204" pitchFamily="34" charset="0"/>
              </a:rPr>
              <a:t> sau đó định kỳ so sánh với mức tiêu dùng thực tế</a:t>
            </a:r>
            <a:r>
              <a:rPr lang="en-US" sz="2000">
                <a:solidFill>
                  <a:srgbClr val="756458"/>
                </a:solidFill>
                <a:latin typeface="Verdana" panose="020B0604030504040204" pitchFamily="34" charset="0"/>
                <a:ea typeface="Verdana" panose="020B0604030504040204" pitchFamily="34" charset="0"/>
              </a:rPr>
              <a:t>:</a:t>
            </a:r>
          </a:p>
          <a:p>
            <a:pPr marL="800100" lvl="1" indent="-342900" algn="just">
              <a:lnSpc>
                <a:spcPct val="114000"/>
              </a:lnSpc>
              <a:spcBef>
                <a:spcPts val="600"/>
              </a:spcBef>
              <a:buFont typeface="Wingdings" panose="05000000000000000000" pitchFamily="2" charset="2"/>
              <a:buChar char="§"/>
            </a:pPr>
            <a:r>
              <a:rPr lang="en-US" sz="2000">
                <a:solidFill>
                  <a:srgbClr val="756458"/>
                </a:solidFill>
                <a:latin typeface="Verdana" panose="020B0604030504040204" pitchFamily="34" charset="0"/>
                <a:ea typeface="Verdana" panose="020B0604030504040204" pitchFamily="34" charset="0"/>
              </a:rPr>
              <a:t>Lớn hơn</a:t>
            </a:r>
            <a:r>
              <a:rPr lang="vi-VN" sz="2000">
                <a:solidFill>
                  <a:srgbClr val="756458"/>
                </a:solidFill>
                <a:latin typeface="Verdana" panose="020B0604030504040204" pitchFamily="34" charset="0"/>
                <a:ea typeface="Verdana" panose="020B0604030504040204" pitchFamily="34" charset="0"/>
              </a:rPr>
              <a:t> mức dự báo ban đầu</a:t>
            </a:r>
            <a:r>
              <a:rPr lang="en-US" sz="2000">
                <a:solidFill>
                  <a:srgbClr val="756458"/>
                </a:solidFill>
                <a:latin typeface="Verdana" panose="020B0604030504040204" pitchFamily="34" charset="0"/>
                <a:ea typeface="Verdana" panose="020B0604030504040204" pitchFamily="34" charset="0"/>
              </a:rPr>
              <a:t>.</a:t>
            </a:r>
          </a:p>
          <a:p>
            <a:pPr marL="800100" lvl="1" indent="-342900" algn="just">
              <a:lnSpc>
                <a:spcPct val="114000"/>
              </a:lnSpc>
              <a:spcBef>
                <a:spcPts val="600"/>
              </a:spcBef>
              <a:buFont typeface="Wingdings" panose="05000000000000000000" pitchFamily="2" charset="2"/>
              <a:buChar char="§"/>
            </a:pPr>
            <a:r>
              <a:rPr lang="en-US" sz="2000">
                <a:solidFill>
                  <a:srgbClr val="756458"/>
                </a:solidFill>
                <a:latin typeface="Verdana" panose="020B0604030504040204" pitchFamily="34" charset="0"/>
                <a:ea typeface="Verdana" panose="020B0604030504040204" pitchFamily="34" charset="0"/>
              </a:rPr>
              <a:t>Nhỏ hơn</a:t>
            </a:r>
            <a:r>
              <a:rPr lang="vi-VN" sz="2000">
                <a:solidFill>
                  <a:srgbClr val="756458"/>
                </a:solidFill>
                <a:latin typeface="Verdana" panose="020B0604030504040204" pitchFamily="34" charset="0"/>
                <a:ea typeface="Verdana" panose="020B0604030504040204" pitchFamily="34" charset="0"/>
              </a:rPr>
              <a:t> mức dự báo ban đầu</a:t>
            </a:r>
            <a:r>
              <a:rPr lang="en-US" sz="2000">
                <a:solidFill>
                  <a:srgbClr val="756458"/>
                </a:solidFill>
                <a:latin typeface="Verdana" panose="020B0604030504040204" pitchFamily="34" charset="0"/>
                <a:ea typeface="Verdana" panose="020B0604030504040204" pitchFamily="34" charset="0"/>
              </a:rPr>
              <a:t>.</a:t>
            </a:r>
          </a:p>
          <a:p>
            <a:pPr marL="342900" lvl="1" indent="-342900" algn="just">
              <a:lnSpc>
                <a:spcPct val="114000"/>
              </a:lnSpc>
              <a:spcBef>
                <a:spcPts val="600"/>
              </a:spcBef>
              <a:buFont typeface="Wingdings" panose="05000000000000000000" pitchFamily="2" charset="2"/>
              <a:buChar char="§"/>
            </a:pPr>
            <a:r>
              <a:rPr lang="en-US" sz="2000">
                <a:solidFill>
                  <a:srgbClr val="756458"/>
                </a:solidFill>
                <a:latin typeface="Verdana" panose="020B0604030504040204" pitchFamily="34" charset="0"/>
                <a:ea typeface="Verdana" panose="020B0604030504040204" pitchFamily="34" charset="0"/>
              </a:rPr>
              <a:t>Dòng thông tin của Trung Nguyên từ cả 2 bên mua và bán?</a:t>
            </a:r>
          </a:p>
        </p:txBody>
      </p:sp>
      <p:sp>
        <p:nvSpPr>
          <p:cNvPr id="4" name="Slide Number Placeholder 3">
            <a:extLst>
              <a:ext uri="{FF2B5EF4-FFF2-40B4-BE49-F238E27FC236}">
                <a16:creationId xmlns:a16="http://schemas.microsoft.com/office/drawing/2014/main" id="{849D6402-FF22-4CA5-8025-EE2B6928F682}"/>
              </a:ext>
            </a:extLst>
          </p:cNvPr>
          <p:cNvSpPr>
            <a:spLocks noGrp="1"/>
          </p:cNvSpPr>
          <p:nvPr>
            <p:ph type="sldNum" sz="quarter" idx="12"/>
          </p:nvPr>
        </p:nvSpPr>
        <p:spPr/>
        <p:txBody>
          <a:bodyPr/>
          <a:lstStyle/>
          <a:p>
            <a:fld id="{D5BA094D-3DE0-41B4-A029-1B668B87A39B}" type="slidenum">
              <a:rPr lang="en-US" smtClean="0"/>
              <a:t>17</a:t>
            </a:fld>
            <a:endParaRPr lang="en-US"/>
          </a:p>
        </p:txBody>
      </p:sp>
      <p:sp>
        <p:nvSpPr>
          <p:cNvPr id="17" name="Freeform: Shape 16">
            <a:extLst>
              <a:ext uri="{FF2B5EF4-FFF2-40B4-BE49-F238E27FC236}">
                <a16:creationId xmlns:a16="http://schemas.microsoft.com/office/drawing/2014/main" id="{F341E75F-6BAD-46DC-9A7E-C2F45C9BB334}"/>
              </a:ext>
            </a:extLst>
          </p:cNvPr>
          <p:cNvSpPr>
            <a:spLocks noChangeAspect="1"/>
          </p:cNvSpPr>
          <p:nvPr/>
        </p:nvSpPr>
        <p:spPr>
          <a:xfrm>
            <a:off x="1123187" y="1602857"/>
            <a:ext cx="3559827" cy="1645920"/>
          </a:xfrm>
          <a:custGeom>
            <a:avLst/>
            <a:gdLst/>
            <a:ahLst/>
            <a:cxnLst/>
            <a:rect l="l" t="t" r="r" b="b"/>
            <a:pathLst>
              <a:path w="1555778" h="719328">
                <a:moveTo>
                  <a:pt x="87404" y="710794"/>
                </a:moveTo>
                <a:cubicBezTo>
                  <a:pt x="84737" y="712749"/>
                  <a:pt x="81232" y="714629"/>
                  <a:pt x="76889" y="716432"/>
                </a:cubicBezTo>
                <a:cubicBezTo>
                  <a:pt x="72545" y="718236"/>
                  <a:pt x="68735" y="719201"/>
                  <a:pt x="65459" y="719328"/>
                </a:cubicBezTo>
                <a:cubicBezTo>
                  <a:pt x="67161" y="717779"/>
                  <a:pt x="68329" y="716915"/>
                  <a:pt x="68964" y="716737"/>
                </a:cubicBezTo>
                <a:cubicBezTo>
                  <a:pt x="69599" y="716559"/>
                  <a:pt x="70463" y="715391"/>
                  <a:pt x="71555" y="713232"/>
                </a:cubicBezTo>
                <a:cubicBezTo>
                  <a:pt x="73892" y="713664"/>
                  <a:pt x="76228" y="713410"/>
                  <a:pt x="78565" y="712470"/>
                </a:cubicBezTo>
                <a:cubicBezTo>
                  <a:pt x="80902" y="711530"/>
                  <a:pt x="83848" y="710971"/>
                  <a:pt x="87404" y="710794"/>
                </a:cubicBezTo>
                <a:close/>
                <a:moveTo>
                  <a:pt x="89843" y="709574"/>
                </a:moveTo>
                <a:cubicBezTo>
                  <a:pt x="89894" y="709574"/>
                  <a:pt x="90097" y="709574"/>
                  <a:pt x="90452" y="709574"/>
                </a:cubicBezTo>
                <a:cubicBezTo>
                  <a:pt x="90808" y="709574"/>
                  <a:pt x="91011" y="709574"/>
                  <a:pt x="91062" y="709574"/>
                </a:cubicBezTo>
                <a:cubicBezTo>
                  <a:pt x="90478" y="709651"/>
                  <a:pt x="90122" y="709803"/>
                  <a:pt x="89995" y="710032"/>
                </a:cubicBezTo>
                <a:cubicBezTo>
                  <a:pt x="89868" y="710260"/>
                  <a:pt x="89817" y="710108"/>
                  <a:pt x="89843" y="709574"/>
                </a:cubicBezTo>
                <a:close/>
                <a:moveTo>
                  <a:pt x="97158" y="707136"/>
                </a:moveTo>
                <a:lnTo>
                  <a:pt x="93500" y="709574"/>
                </a:lnTo>
                <a:cubicBezTo>
                  <a:pt x="93805" y="707949"/>
                  <a:pt x="93805" y="707238"/>
                  <a:pt x="93500" y="707441"/>
                </a:cubicBezTo>
                <a:cubicBezTo>
                  <a:pt x="93196" y="707644"/>
                  <a:pt x="94415" y="707542"/>
                  <a:pt x="97158" y="707136"/>
                </a:cubicBezTo>
                <a:close/>
                <a:moveTo>
                  <a:pt x="75212" y="699821"/>
                </a:moveTo>
                <a:cubicBezTo>
                  <a:pt x="72495" y="700684"/>
                  <a:pt x="69091" y="702005"/>
                  <a:pt x="65002" y="703783"/>
                </a:cubicBezTo>
                <a:cubicBezTo>
                  <a:pt x="60912" y="705561"/>
                  <a:pt x="57813" y="706272"/>
                  <a:pt x="55705" y="705917"/>
                </a:cubicBezTo>
                <a:cubicBezTo>
                  <a:pt x="57966" y="704063"/>
                  <a:pt x="61369" y="702589"/>
                  <a:pt x="65916" y="701497"/>
                </a:cubicBezTo>
                <a:cubicBezTo>
                  <a:pt x="70463" y="700405"/>
                  <a:pt x="73561" y="699846"/>
                  <a:pt x="75212" y="699821"/>
                </a:cubicBezTo>
                <a:close/>
                <a:moveTo>
                  <a:pt x="1117476" y="684733"/>
                </a:moveTo>
                <a:cubicBezTo>
                  <a:pt x="1117679" y="684479"/>
                  <a:pt x="1117882" y="684530"/>
                  <a:pt x="1118085" y="684886"/>
                </a:cubicBezTo>
                <a:cubicBezTo>
                  <a:pt x="1118492" y="685597"/>
                  <a:pt x="1120118" y="686918"/>
                  <a:pt x="1122962" y="688848"/>
                </a:cubicBezTo>
                <a:cubicBezTo>
                  <a:pt x="1124385" y="691083"/>
                  <a:pt x="1126417" y="692709"/>
                  <a:pt x="1129058" y="693725"/>
                </a:cubicBezTo>
                <a:cubicBezTo>
                  <a:pt x="1126493" y="692506"/>
                  <a:pt x="1124004" y="691286"/>
                  <a:pt x="1121591" y="690067"/>
                </a:cubicBezTo>
                <a:cubicBezTo>
                  <a:pt x="1119178" y="688848"/>
                  <a:pt x="1117603" y="687629"/>
                  <a:pt x="1116866" y="686410"/>
                </a:cubicBezTo>
                <a:cubicBezTo>
                  <a:pt x="1117069" y="685546"/>
                  <a:pt x="1117273" y="684987"/>
                  <a:pt x="1117476" y="684733"/>
                </a:cubicBezTo>
                <a:close/>
                <a:moveTo>
                  <a:pt x="195761" y="676961"/>
                </a:moveTo>
                <a:cubicBezTo>
                  <a:pt x="196345" y="676504"/>
                  <a:pt x="196396" y="676808"/>
                  <a:pt x="195913" y="677875"/>
                </a:cubicBezTo>
                <a:cubicBezTo>
                  <a:pt x="195202" y="678104"/>
                  <a:pt x="194491" y="678561"/>
                  <a:pt x="193780" y="679247"/>
                </a:cubicBezTo>
                <a:cubicBezTo>
                  <a:pt x="193068" y="679933"/>
                  <a:pt x="192967" y="679475"/>
                  <a:pt x="193475" y="677875"/>
                </a:cubicBezTo>
                <a:cubicBezTo>
                  <a:pt x="193526" y="677875"/>
                  <a:pt x="193729" y="677875"/>
                  <a:pt x="194084" y="677875"/>
                </a:cubicBezTo>
                <a:cubicBezTo>
                  <a:pt x="194440" y="677875"/>
                  <a:pt x="194643" y="677875"/>
                  <a:pt x="194694" y="677875"/>
                </a:cubicBezTo>
                <a:cubicBezTo>
                  <a:pt x="194821" y="677723"/>
                  <a:pt x="195177" y="677418"/>
                  <a:pt x="195761" y="676961"/>
                </a:cubicBezTo>
                <a:close/>
                <a:moveTo>
                  <a:pt x="159337" y="674218"/>
                </a:moveTo>
                <a:cubicBezTo>
                  <a:pt x="158270" y="675335"/>
                  <a:pt x="157661" y="676148"/>
                  <a:pt x="157508" y="676656"/>
                </a:cubicBezTo>
                <a:cubicBezTo>
                  <a:pt x="157356" y="677164"/>
                  <a:pt x="156746" y="677977"/>
                  <a:pt x="155680" y="679094"/>
                </a:cubicBezTo>
                <a:cubicBezTo>
                  <a:pt x="154664" y="680161"/>
                  <a:pt x="153952" y="680771"/>
                  <a:pt x="153546" y="680923"/>
                </a:cubicBezTo>
                <a:cubicBezTo>
                  <a:pt x="153140" y="681076"/>
                  <a:pt x="151819" y="681685"/>
                  <a:pt x="149584" y="682752"/>
                </a:cubicBezTo>
                <a:cubicBezTo>
                  <a:pt x="143970" y="686562"/>
                  <a:pt x="138738" y="690220"/>
                  <a:pt x="133886" y="693725"/>
                </a:cubicBezTo>
                <a:cubicBezTo>
                  <a:pt x="129035" y="697230"/>
                  <a:pt x="121669" y="699668"/>
                  <a:pt x="111788" y="701040"/>
                </a:cubicBezTo>
                <a:cubicBezTo>
                  <a:pt x="112068" y="698881"/>
                  <a:pt x="112423" y="697408"/>
                  <a:pt x="112855" y="696620"/>
                </a:cubicBezTo>
                <a:cubicBezTo>
                  <a:pt x="113287" y="695833"/>
                  <a:pt x="115776" y="694055"/>
                  <a:pt x="120323" y="691286"/>
                </a:cubicBezTo>
                <a:close/>
                <a:moveTo>
                  <a:pt x="205667" y="671779"/>
                </a:moveTo>
                <a:cubicBezTo>
                  <a:pt x="205184" y="672338"/>
                  <a:pt x="204930" y="672744"/>
                  <a:pt x="204905" y="672998"/>
                </a:cubicBezTo>
                <a:cubicBezTo>
                  <a:pt x="204879" y="673252"/>
                  <a:pt x="204321" y="673659"/>
                  <a:pt x="203228" y="674218"/>
                </a:cubicBezTo>
                <a:cubicBezTo>
                  <a:pt x="202238" y="674726"/>
                  <a:pt x="201781" y="674929"/>
                  <a:pt x="201857" y="674827"/>
                </a:cubicBezTo>
                <a:cubicBezTo>
                  <a:pt x="201933" y="674726"/>
                  <a:pt x="201171" y="674929"/>
                  <a:pt x="199571" y="675437"/>
                </a:cubicBezTo>
                <a:cubicBezTo>
                  <a:pt x="200130" y="674878"/>
                  <a:pt x="200536" y="674472"/>
                  <a:pt x="200790" y="674218"/>
                </a:cubicBezTo>
                <a:cubicBezTo>
                  <a:pt x="201044" y="673964"/>
                  <a:pt x="201450" y="673557"/>
                  <a:pt x="202009" y="672998"/>
                </a:cubicBezTo>
                <a:cubicBezTo>
                  <a:pt x="203000" y="672490"/>
                  <a:pt x="203457" y="672287"/>
                  <a:pt x="203381" y="672389"/>
                </a:cubicBezTo>
                <a:cubicBezTo>
                  <a:pt x="203305" y="672490"/>
                  <a:pt x="204067" y="672287"/>
                  <a:pt x="205667" y="671779"/>
                </a:cubicBezTo>
                <a:close/>
                <a:moveTo>
                  <a:pt x="127638" y="669341"/>
                </a:moveTo>
                <a:cubicBezTo>
                  <a:pt x="128959" y="668858"/>
                  <a:pt x="129975" y="668909"/>
                  <a:pt x="130686" y="669493"/>
                </a:cubicBezTo>
                <a:cubicBezTo>
                  <a:pt x="131397" y="670077"/>
                  <a:pt x="131194" y="670433"/>
                  <a:pt x="130076" y="670560"/>
                </a:cubicBezTo>
                <a:cubicBezTo>
                  <a:pt x="129899" y="670662"/>
                  <a:pt x="129340" y="670763"/>
                  <a:pt x="128400" y="670865"/>
                </a:cubicBezTo>
                <a:cubicBezTo>
                  <a:pt x="127460" y="670966"/>
                  <a:pt x="127206" y="670458"/>
                  <a:pt x="127638" y="669341"/>
                </a:cubicBezTo>
                <a:close/>
                <a:moveTo>
                  <a:pt x="193475" y="665683"/>
                </a:moveTo>
                <a:cubicBezTo>
                  <a:pt x="192408" y="667334"/>
                  <a:pt x="191494" y="668299"/>
                  <a:pt x="190732" y="668579"/>
                </a:cubicBezTo>
                <a:cubicBezTo>
                  <a:pt x="189970" y="668858"/>
                  <a:pt x="188446" y="669519"/>
                  <a:pt x="186160" y="670560"/>
                </a:cubicBezTo>
                <a:cubicBezTo>
                  <a:pt x="183924" y="671982"/>
                  <a:pt x="181080" y="672795"/>
                  <a:pt x="177625" y="672998"/>
                </a:cubicBezTo>
                <a:cubicBezTo>
                  <a:pt x="180876" y="671246"/>
                  <a:pt x="183213" y="669874"/>
                  <a:pt x="184636" y="668884"/>
                </a:cubicBezTo>
                <a:cubicBezTo>
                  <a:pt x="186058" y="667893"/>
                  <a:pt x="189004" y="666826"/>
                  <a:pt x="193475" y="665683"/>
                </a:cubicBezTo>
                <a:close/>
                <a:moveTo>
                  <a:pt x="155680" y="664464"/>
                </a:moveTo>
                <a:cubicBezTo>
                  <a:pt x="153013" y="665251"/>
                  <a:pt x="149812" y="666725"/>
                  <a:pt x="146078" y="668884"/>
                </a:cubicBezTo>
                <a:cubicBezTo>
                  <a:pt x="142345" y="671043"/>
                  <a:pt x="139449" y="672821"/>
                  <a:pt x="137392" y="674218"/>
                </a:cubicBezTo>
                <a:cubicBezTo>
                  <a:pt x="140897" y="673049"/>
                  <a:pt x="143945" y="671728"/>
                  <a:pt x="146536" y="670255"/>
                </a:cubicBezTo>
                <a:cubicBezTo>
                  <a:pt x="149126" y="668782"/>
                  <a:pt x="152174" y="666852"/>
                  <a:pt x="155680" y="664464"/>
                </a:cubicBezTo>
                <a:close/>
                <a:moveTo>
                  <a:pt x="643893" y="660806"/>
                </a:moveTo>
                <a:cubicBezTo>
                  <a:pt x="649608" y="660781"/>
                  <a:pt x="655856" y="661137"/>
                  <a:pt x="662638" y="661873"/>
                </a:cubicBezTo>
                <a:cubicBezTo>
                  <a:pt x="669420" y="662610"/>
                  <a:pt x="675364" y="663880"/>
                  <a:pt x="680469" y="665683"/>
                </a:cubicBezTo>
                <a:lnTo>
                  <a:pt x="673154" y="666902"/>
                </a:lnTo>
                <a:cubicBezTo>
                  <a:pt x="668048" y="667410"/>
                  <a:pt x="662714" y="667004"/>
                  <a:pt x="657152" y="665683"/>
                </a:cubicBezTo>
                <a:cubicBezTo>
                  <a:pt x="651589" y="664362"/>
                  <a:pt x="647170" y="662737"/>
                  <a:pt x="643893" y="660806"/>
                </a:cubicBezTo>
                <a:close/>
                <a:moveTo>
                  <a:pt x="241024" y="657149"/>
                </a:moveTo>
                <a:cubicBezTo>
                  <a:pt x="239703" y="659867"/>
                  <a:pt x="235944" y="662965"/>
                  <a:pt x="229746" y="666445"/>
                </a:cubicBezTo>
                <a:cubicBezTo>
                  <a:pt x="223548" y="669925"/>
                  <a:pt x="219180" y="672109"/>
                  <a:pt x="216640" y="672998"/>
                </a:cubicBezTo>
                <a:cubicBezTo>
                  <a:pt x="217833" y="671271"/>
                  <a:pt x="219103" y="669849"/>
                  <a:pt x="220450" y="668731"/>
                </a:cubicBezTo>
                <a:cubicBezTo>
                  <a:pt x="221796" y="667614"/>
                  <a:pt x="223371" y="666191"/>
                  <a:pt x="225174" y="664464"/>
                </a:cubicBezTo>
                <a:lnTo>
                  <a:pt x="227612" y="662026"/>
                </a:lnTo>
                <a:cubicBezTo>
                  <a:pt x="230000" y="661365"/>
                  <a:pt x="232235" y="660552"/>
                  <a:pt x="234318" y="659587"/>
                </a:cubicBezTo>
                <a:cubicBezTo>
                  <a:pt x="236401" y="658622"/>
                  <a:pt x="238636" y="657809"/>
                  <a:pt x="241024" y="657149"/>
                </a:cubicBezTo>
                <a:close/>
                <a:moveTo>
                  <a:pt x="225174" y="655930"/>
                </a:moveTo>
                <a:cubicBezTo>
                  <a:pt x="225758" y="655472"/>
                  <a:pt x="226114" y="655472"/>
                  <a:pt x="226241" y="655930"/>
                </a:cubicBezTo>
                <a:cubicBezTo>
                  <a:pt x="226368" y="656387"/>
                  <a:pt x="226419" y="656387"/>
                  <a:pt x="226393" y="655930"/>
                </a:cubicBezTo>
                <a:cubicBezTo>
                  <a:pt x="225733" y="656082"/>
                  <a:pt x="225225" y="656387"/>
                  <a:pt x="224869" y="656844"/>
                </a:cubicBezTo>
                <a:cubicBezTo>
                  <a:pt x="224514" y="657301"/>
                  <a:pt x="224615" y="656996"/>
                  <a:pt x="225174" y="655930"/>
                </a:cubicBezTo>
                <a:close/>
                <a:moveTo>
                  <a:pt x="172748" y="654710"/>
                </a:moveTo>
                <a:cubicBezTo>
                  <a:pt x="170996" y="655447"/>
                  <a:pt x="169624" y="656412"/>
                  <a:pt x="168634" y="657606"/>
                </a:cubicBezTo>
                <a:cubicBezTo>
                  <a:pt x="167643" y="658800"/>
                  <a:pt x="166576" y="659460"/>
                  <a:pt x="165433" y="659587"/>
                </a:cubicBezTo>
                <a:cubicBezTo>
                  <a:pt x="167186" y="659536"/>
                  <a:pt x="168557" y="659028"/>
                  <a:pt x="169548" y="658063"/>
                </a:cubicBezTo>
                <a:cubicBezTo>
                  <a:pt x="170539" y="657098"/>
                  <a:pt x="171605" y="655980"/>
                  <a:pt x="172748" y="654710"/>
                </a:cubicBezTo>
                <a:close/>
                <a:moveTo>
                  <a:pt x="235842" y="652729"/>
                </a:moveTo>
                <a:cubicBezTo>
                  <a:pt x="235385" y="653059"/>
                  <a:pt x="235080" y="653313"/>
                  <a:pt x="234928" y="653491"/>
                </a:cubicBezTo>
                <a:cubicBezTo>
                  <a:pt x="234877" y="653466"/>
                  <a:pt x="234674" y="653517"/>
                  <a:pt x="234318" y="653644"/>
                </a:cubicBezTo>
                <a:cubicBezTo>
                  <a:pt x="233962" y="653771"/>
                  <a:pt x="233759" y="654126"/>
                  <a:pt x="233708" y="654710"/>
                </a:cubicBezTo>
                <a:cubicBezTo>
                  <a:pt x="233226" y="655777"/>
                  <a:pt x="233277" y="656082"/>
                  <a:pt x="233861" y="655625"/>
                </a:cubicBezTo>
                <a:cubicBezTo>
                  <a:pt x="234445" y="655168"/>
                  <a:pt x="234801" y="654863"/>
                  <a:pt x="234928" y="654710"/>
                </a:cubicBezTo>
                <a:cubicBezTo>
                  <a:pt x="235994" y="653059"/>
                  <a:pt x="236299" y="652399"/>
                  <a:pt x="235842" y="652729"/>
                </a:cubicBezTo>
                <a:close/>
                <a:moveTo>
                  <a:pt x="245748" y="652577"/>
                </a:moveTo>
                <a:cubicBezTo>
                  <a:pt x="246332" y="652120"/>
                  <a:pt x="246383" y="652424"/>
                  <a:pt x="245900" y="653491"/>
                </a:cubicBezTo>
                <a:cubicBezTo>
                  <a:pt x="245265" y="654152"/>
                  <a:pt x="244707" y="654660"/>
                  <a:pt x="244224" y="655015"/>
                </a:cubicBezTo>
                <a:cubicBezTo>
                  <a:pt x="243741" y="655371"/>
                  <a:pt x="243487" y="655269"/>
                  <a:pt x="243462" y="654710"/>
                </a:cubicBezTo>
                <a:cubicBezTo>
                  <a:pt x="244478" y="653694"/>
                  <a:pt x="244884" y="653288"/>
                  <a:pt x="244681" y="653491"/>
                </a:cubicBezTo>
                <a:cubicBezTo>
                  <a:pt x="244808" y="653339"/>
                  <a:pt x="245164" y="653034"/>
                  <a:pt x="245748" y="652577"/>
                </a:cubicBezTo>
                <a:close/>
                <a:moveTo>
                  <a:pt x="1074042" y="651815"/>
                </a:moveTo>
                <a:cubicBezTo>
                  <a:pt x="1074118" y="652805"/>
                  <a:pt x="1073356" y="652958"/>
                  <a:pt x="1071756" y="652272"/>
                </a:cubicBezTo>
                <a:lnTo>
                  <a:pt x="1074194" y="660806"/>
                </a:lnTo>
                <a:cubicBezTo>
                  <a:pt x="1074931" y="660984"/>
                  <a:pt x="1075591" y="660933"/>
                  <a:pt x="1076176" y="660654"/>
                </a:cubicBezTo>
                <a:cubicBezTo>
                  <a:pt x="1076760" y="660375"/>
                  <a:pt x="1076506" y="658800"/>
                  <a:pt x="1075414" y="655930"/>
                </a:cubicBezTo>
                <a:cubicBezTo>
                  <a:pt x="1074423" y="652196"/>
                  <a:pt x="1073966" y="650824"/>
                  <a:pt x="1074042" y="651815"/>
                </a:cubicBezTo>
                <a:close/>
                <a:moveTo>
                  <a:pt x="216640" y="647395"/>
                </a:moveTo>
                <a:cubicBezTo>
                  <a:pt x="214582" y="648437"/>
                  <a:pt x="213820" y="648792"/>
                  <a:pt x="214354" y="648462"/>
                </a:cubicBezTo>
                <a:cubicBezTo>
                  <a:pt x="214887" y="648132"/>
                  <a:pt x="214430" y="648183"/>
                  <a:pt x="212982" y="648614"/>
                </a:cubicBezTo>
                <a:close/>
                <a:moveTo>
                  <a:pt x="148364" y="646176"/>
                </a:moveTo>
                <a:cubicBezTo>
                  <a:pt x="143564" y="647497"/>
                  <a:pt x="139754" y="649427"/>
                  <a:pt x="136934" y="651967"/>
                </a:cubicBezTo>
                <a:cubicBezTo>
                  <a:pt x="134115" y="654507"/>
                  <a:pt x="131829" y="657047"/>
                  <a:pt x="130076" y="659587"/>
                </a:cubicBezTo>
                <a:cubicBezTo>
                  <a:pt x="133810" y="658343"/>
                  <a:pt x="137315" y="656565"/>
                  <a:pt x="140592" y="654253"/>
                </a:cubicBezTo>
                <a:cubicBezTo>
                  <a:pt x="143869" y="651942"/>
                  <a:pt x="146459" y="649249"/>
                  <a:pt x="148364" y="646176"/>
                </a:cubicBezTo>
                <a:close/>
                <a:moveTo>
                  <a:pt x="605793" y="644347"/>
                </a:moveTo>
                <a:cubicBezTo>
                  <a:pt x="606453" y="645058"/>
                  <a:pt x="608181" y="646074"/>
                  <a:pt x="610975" y="647395"/>
                </a:cubicBezTo>
                <a:cubicBezTo>
                  <a:pt x="614683" y="649148"/>
                  <a:pt x="618544" y="650824"/>
                  <a:pt x="622557" y="652424"/>
                </a:cubicBezTo>
                <a:cubicBezTo>
                  <a:pt x="626570" y="654025"/>
                  <a:pt x="630431" y="656006"/>
                  <a:pt x="634139" y="658368"/>
                </a:cubicBezTo>
                <a:cubicBezTo>
                  <a:pt x="631142" y="657708"/>
                  <a:pt x="628297" y="656895"/>
                  <a:pt x="625605" y="655930"/>
                </a:cubicBezTo>
                <a:cubicBezTo>
                  <a:pt x="622913" y="654964"/>
                  <a:pt x="620068" y="654152"/>
                  <a:pt x="617071" y="653491"/>
                </a:cubicBezTo>
                <a:cubicBezTo>
                  <a:pt x="614937" y="652145"/>
                  <a:pt x="612194" y="650570"/>
                  <a:pt x="608841" y="648767"/>
                </a:cubicBezTo>
                <a:cubicBezTo>
                  <a:pt x="605488" y="646963"/>
                  <a:pt x="603355" y="645693"/>
                  <a:pt x="602440" y="644957"/>
                </a:cubicBezTo>
                <a:cubicBezTo>
                  <a:pt x="604015" y="643839"/>
                  <a:pt x="605133" y="643636"/>
                  <a:pt x="605793" y="644347"/>
                </a:cubicBezTo>
                <a:close/>
                <a:moveTo>
                  <a:pt x="259312" y="642518"/>
                </a:moveTo>
                <a:cubicBezTo>
                  <a:pt x="258905" y="644830"/>
                  <a:pt x="258499" y="646303"/>
                  <a:pt x="258092" y="646938"/>
                </a:cubicBezTo>
                <a:cubicBezTo>
                  <a:pt x="257686" y="647573"/>
                  <a:pt x="256060" y="648132"/>
                  <a:pt x="253216" y="648614"/>
                </a:cubicBezTo>
                <a:cubicBezTo>
                  <a:pt x="254232" y="646836"/>
                  <a:pt x="254943" y="645516"/>
                  <a:pt x="255349" y="644652"/>
                </a:cubicBezTo>
                <a:cubicBezTo>
                  <a:pt x="255756" y="643788"/>
                  <a:pt x="257076" y="643077"/>
                  <a:pt x="259312" y="642518"/>
                </a:cubicBezTo>
                <a:close/>
                <a:moveTo>
                  <a:pt x="159337" y="642518"/>
                </a:moveTo>
                <a:cubicBezTo>
                  <a:pt x="159388" y="643052"/>
                  <a:pt x="159591" y="643204"/>
                  <a:pt x="159947" y="642976"/>
                </a:cubicBezTo>
                <a:cubicBezTo>
                  <a:pt x="160302" y="642747"/>
                  <a:pt x="160506" y="642595"/>
                  <a:pt x="160556" y="642518"/>
                </a:cubicBezTo>
                <a:cubicBezTo>
                  <a:pt x="160582" y="642976"/>
                  <a:pt x="160531" y="642976"/>
                  <a:pt x="160404" y="642518"/>
                </a:cubicBezTo>
                <a:cubicBezTo>
                  <a:pt x="160277" y="642061"/>
                  <a:pt x="159921" y="642061"/>
                  <a:pt x="159337" y="642518"/>
                </a:cubicBezTo>
                <a:close/>
                <a:moveTo>
                  <a:pt x="143792" y="642061"/>
                </a:moveTo>
                <a:cubicBezTo>
                  <a:pt x="142980" y="642290"/>
                  <a:pt x="142472" y="642442"/>
                  <a:pt x="142268" y="642518"/>
                </a:cubicBezTo>
                <a:cubicBezTo>
                  <a:pt x="141786" y="643585"/>
                  <a:pt x="141837" y="643890"/>
                  <a:pt x="142421" y="643433"/>
                </a:cubicBezTo>
                <a:cubicBezTo>
                  <a:pt x="143005" y="642976"/>
                  <a:pt x="143361" y="642671"/>
                  <a:pt x="143488" y="642518"/>
                </a:cubicBezTo>
                <a:cubicBezTo>
                  <a:pt x="144504" y="641985"/>
                  <a:pt x="144605" y="641833"/>
                  <a:pt x="143792" y="642061"/>
                </a:cubicBezTo>
                <a:close/>
                <a:moveTo>
                  <a:pt x="181283" y="641147"/>
                </a:moveTo>
                <a:cubicBezTo>
                  <a:pt x="182146" y="641833"/>
                  <a:pt x="182553" y="642290"/>
                  <a:pt x="182502" y="642518"/>
                </a:cubicBezTo>
                <a:lnTo>
                  <a:pt x="172748" y="646176"/>
                </a:lnTo>
                <a:cubicBezTo>
                  <a:pt x="172825" y="646100"/>
                  <a:pt x="173282" y="645643"/>
                  <a:pt x="174120" y="644804"/>
                </a:cubicBezTo>
                <a:cubicBezTo>
                  <a:pt x="174958" y="643966"/>
                  <a:pt x="175720" y="643204"/>
                  <a:pt x="176406" y="642518"/>
                </a:cubicBezTo>
                <a:cubicBezTo>
                  <a:pt x="178794" y="640918"/>
                  <a:pt x="180419" y="640461"/>
                  <a:pt x="181283" y="641147"/>
                </a:cubicBezTo>
                <a:close/>
                <a:moveTo>
                  <a:pt x="267846" y="636422"/>
                </a:moveTo>
                <a:cubicBezTo>
                  <a:pt x="267821" y="638200"/>
                  <a:pt x="267262" y="639521"/>
                  <a:pt x="266170" y="640385"/>
                </a:cubicBezTo>
                <a:cubicBezTo>
                  <a:pt x="265077" y="641248"/>
                  <a:pt x="263604" y="641960"/>
                  <a:pt x="261750" y="642518"/>
                </a:cubicBezTo>
                <a:cubicBezTo>
                  <a:pt x="261699" y="640207"/>
                  <a:pt x="262106" y="638734"/>
                  <a:pt x="262969" y="638099"/>
                </a:cubicBezTo>
                <a:cubicBezTo>
                  <a:pt x="263833" y="637464"/>
                  <a:pt x="265458" y="636905"/>
                  <a:pt x="267846" y="636422"/>
                </a:cubicBezTo>
                <a:close/>
                <a:moveTo>
                  <a:pt x="1079243" y="636289"/>
                </a:moveTo>
                <a:cubicBezTo>
                  <a:pt x="1079319" y="636060"/>
                  <a:pt x="1079414" y="636460"/>
                  <a:pt x="1079528" y="637489"/>
                </a:cubicBezTo>
                <a:cubicBezTo>
                  <a:pt x="1079757" y="639547"/>
                  <a:pt x="1079605" y="640004"/>
                  <a:pt x="1079071" y="638861"/>
                </a:cubicBezTo>
                <a:cubicBezTo>
                  <a:pt x="1079109" y="637375"/>
                  <a:pt x="1079166" y="636518"/>
                  <a:pt x="1079243" y="636289"/>
                </a:cubicBezTo>
                <a:close/>
                <a:moveTo>
                  <a:pt x="1424619" y="634346"/>
                </a:moveTo>
                <a:lnTo>
                  <a:pt x="1424976" y="635408"/>
                </a:lnTo>
                <a:lnTo>
                  <a:pt x="1424105" y="635203"/>
                </a:lnTo>
                <a:cubicBezTo>
                  <a:pt x="1423978" y="636702"/>
                  <a:pt x="1423927" y="636448"/>
                  <a:pt x="1423952" y="634441"/>
                </a:cubicBezTo>
                <a:cubicBezTo>
                  <a:pt x="1423965" y="633438"/>
                  <a:pt x="1424187" y="633406"/>
                  <a:pt x="1424619" y="634346"/>
                </a:cubicBezTo>
                <a:close/>
                <a:moveTo>
                  <a:pt x="267729" y="632781"/>
                </a:moveTo>
                <a:lnTo>
                  <a:pt x="266627" y="633984"/>
                </a:lnTo>
                <a:cubicBezTo>
                  <a:pt x="266601" y="632943"/>
                  <a:pt x="266652" y="632587"/>
                  <a:pt x="266779" y="632917"/>
                </a:cubicBezTo>
                <a:close/>
                <a:moveTo>
                  <a:pt x="267968" y="632521"/>
                </a:moveTo>
                <a:lnTo>
                  <a:pt x="267846" y="632765"/>
                </a:lnTo>
                <a:lnTo>
                  <a:pt x="267729" y="632781"/>
                </a:lnTo>
                <a:close/>
                <a:moveTo>
                  <a:pt x="269065" y="630326"/>
                </a:moveTo>
                <a:cubicBezTo>
                  <a:pt x="268583" y="631850"/>
                  <a:pt x="268329" y="632460"/>
                  <a:pt x="268303" y="632155"/>
                </a:cubicBezTo>
                <a:lnTo>
                  <a:pt x="267968" y="632521"/>
                </a:lnTo>
                <a:lnTo>
                  <a:pt x="267998" y="632460"/>
                </a:lnTo>
                <a:cubicBezTo>
                  <a:pt x="268125" y="632206"/>
                  <a:pt x="268481" y="631495"/>
                  <a:pt x="269065" y="630326"/>
                </a:cubicBezTo>
                <a:close/>
                <a:moveTo>
                  <a:pt x="177625" y="629107"/>
                </a:moveTo>
                <a:cubicBezTo>
                  <a:pt x="174933" y="629260"/>
                  <a:pt x="171783" y="630479"/>
                  <a:pt x="168176" y="632765"/>
                </a:cubicBezTo>
                <a:cubicBezTo>
                  <a:pt x="164570" y="635051"/>
                  <a:pt x="162030" y="637489"/>
                  <a:pt x="160556" y="640080"/>
                </a:cubicBezTo>
                <a:lnTo>
                  <a:pt x="176406" y="631546"/>
                </a:lnTo>
                <a:cubicBezTo>
                  <a:pt x="177447" y="630530"/>
                  <a:pt x="177803" y="630123"/>
                  <a:pt x="177473" y="630326"/>
                </a:cubicBezTo>
                <a:cubicBezTo>
                  <a:pt x="177143" y="630530"/>
                  <a:pt x="177193" y="630123"/>
                  <a:pt x="177625" y="629107"/>
                </a:cubicBezTo>
                <a:close/>
                <a:moveTo>
                  <a:pt x="177625" y="623011"/>
                </a:moveTo>
                <a:cubicBezTo>
                  <a:pt x="174145" y="624586"/>
                  <a:pt x="171351" y="625704"/>
                  <a:pt x="169243" y="626364"/>
                </a:cubicBezTo>
                <a:cubicBezTo>
                  <a:pt x="167135" y="627024"/>
                  <a:pt x="164646" y="628752"/>
                  <a:pt x="161776" y="631546"/>
                </a:cubicBezTo>
                <a:cubicBezTo>
                  <a:pt x="164087" y="630657"/>
                  <a:pt x="167389" y="629082"/>
                  <a:pt x="171682" y="626821"/>
                </a:cubicBezTo>
                <a:cubicBezTo>
                  <a:pt x="175974" y="624561"/>
                  <a:pt x="178362" y="623291"/>
                  <a:pt x="178844" y="623011"/>
                </a:cubicBezTo>
                <a:close/>
                <a:moveTo>
                  <a:pt x="272723" y="620573"/>
                </a:moveTo>
                <a:cubicBezTo>
                  <a:pt x="272240" y="621640"/>
                  <a:pt x="271986" y="622249"/>
                  <a:pt x="271961" y="622402"/>
                </a:cubicBezTo>
                <a:cubicBezTo>
                  <a:pt x="271935" y="622554"/>
                  <a:pt x="271377" y="623164"/>
                  <a:pt x="270284" y="624230"/>
                </a:cubicBezTo>
                <a:cubicBezTo>
                  <a:pt x="267871" y="625958"/>
                  <a:pt x="265687" y="627380"/>
                  <a:pt x="263731" y="628498"/>
                </a:cubicBezTo>
                <a:cubicBezTo>
                  <a:pt x="261775" y="629615"/>
                  <a:pt x="259896" y="631038"/>
                  <a:pt x="258092" y="632765"/>
                </a:cubicBezTo>
                <a:lnTo>
                  <a:pt x="259312" y="636422"/>
                </a:lnTo>
                <a:cubicBezTo>
                  <a:pt x="256797" y="638835"/>
                  <a:pt x="253901" y="641020"/>
                  <a:pt x="250625" y="642976"/>
                </a:cubicBezTo>
                <a:cubicBezTo>
                  <a:pt x="247348" y="644931"/>
                  <a:pt x="244148" y="646811"/>
                  <a:pt x="241024" y="648614"/>
                </a:cubicBezTo>
                <a:cubicBezTo>
                  <a:pt x="237772" y="651231"/>
                  <a:pt x="236960" y="652704"/>
                  <a:pt x="238585" y="653034"/>
                </a:cubicBezTo>
                <a:cubicBezTo>
                  <a:pt x="240211" y="653364"/>
                  <a:pt x="238179" y="655142"/>
                  <a:pt x="232489" y="658368"/>
                </a:cubicBezTo>
                <a:cubicBezTo>
                  <a:pt x="231372" y="658901"/>
                  <a:pt x="230559" y="659359"/>
                  <a:pt x="230051" y="659740"/>
                </a:cubicBezTo>
                <a:cubicBezTo>
                  <a:pt x="229543" y="660121"/>
                  <a:pt x="228730" y="660883"/>
                  <a:pt x="227612" y="662026"/>
                </a:cubicBezTo>
                <a:cubicBezTo>
                  <a:pt x="225098" y="662813"/>
                  <a:pt x="222202" y="664286"/>
                  <a:pt x="218926" y="666445"/>
                </a:cubicBezTo>
                <a:cubicBezTo>
                  <a:pt x="215649" y="668604"/>
                  <a:pt x="212449" y="670382"/>
                  <a:pt x="209324" y="671779"/>
                </a:cubicBezTo>
                <a:cubicBezTo>
                  <a:pt x="211128" y="669468"/>
                  <a:pt x="213007" y="667690"/>
                  <a:pt x="214963" y="666445"/>
                </a:cubicBezTo>
                <a:cubicBezTo>
                  <a:pt x="216919" y="665201"/>
                  <a:pt x="219103" y="663727"/>
                  <a:pt x="221516" y="662026"/>
                </a:cubicBezTo>
                <a:cubicBezTo>
                  <a:pt x="223802" y="661137"/>
                  <a:pt x="225022" y="660781"/>
                  <a:pt x="225174" y="660959"/>
                </a:cubicBezTo>
                <a:cubicBezTo>
                  <a:pt x="225326" y="661137"/>
                  <a:pt x="225326" y="659867"/>
                  <a:pt x="225174" y="657149"/>
                </a:cubicBezTo>
                <a:cubicBezTo>
                  <a:pt x="224996" y="657504"/>
                  <a:pt x="225047" y="658012"/>
                  <a:pt x="225326" y="658673"/>
                </a:cubicBezTo>
                <a:cubicBezTo>
                  <a:pt x="225606" y="659333"/>
                  <a:pt x="227181" y="658012"/>
                  <a:pt x="230051" y="654710"/>
                </a:cubicBezTo>
                <a:cubicBezTo>
                  <a:pt x="233327" y="651256"/>
                  <a:pt x="237137" y="648411"/>
                  <a:pt x="241481" y="646176"/>
                </a:cubicBezTo>
                <a:cubicBezTo>
                  <a:pt x="245824" y="643941"/>
                  <a:pt x="249329" y="641096"/>
                  <a:pt x="251996" y="637642"/>
                </a:cubicBezTo>
                <a:cubicBezTo>
                  <a:pt x="248669" y="639216"/>
                  <a:pt x="244351" y="641858"/>
                  <a:pt x="239042" y="645566"/>
                </a:cubicBezTo>
                <a:cubicBezTo>
                  <a:pt x="233734" y="649275"/>
                  <a:pt x="229111" y="651916"/>
                  <a:pt x="225174" y="653491"/>
                </a:cubicBezTo>
                <a:lnTo>
                  <a:pt x="222736" y="649834"/>
                </a:lnTo>
                <a:lnTo>
                  <a:pt x="202009" y="662026"/>
                </a:lnTo>
                <a:cubicBezTo>
                  <a:pt x="201222" y="660730"/>
                  <a:pt x="202797" y="659054"/>
                  <a:pt x="206734" y="656996"/>
                </a:cubicBezTo>
                <a:cubicBezTo>
                  <a:pt x="210671" y="654939"/>
                  <a:pt x="214379" y="652958"/>
                  <a:pt x="217859" y="651053"/>
                </a:cubicBezTo>
                <a:lnTo>
                  <a:pt x="226393" y="646176"/>
                </a:lnTo>
                <a:cubicBezTo>
                  <a:pt x="228197" y="644906"/>
                  <a:pt x="229771" y="643788"/>
                  <a:pt x="231118" y="642823"/>
                </a:cubicBezTo>
                <a:cubicBezTo>
                  <a:pt x="232464" y="641858"/>
                  <a:pt x="233734" y="641350"/>
                  <a:pt x="234928" y="641299"/>
                </a:cubicBezTo>
                <a:cubicBezTo>
                  <a:pt x="233734" y="642468"/>
                  <a:pt x="232464" y="643484"/>
                  <a:pt x="231118" y="644347"/>
                </a:cubicBezTo>
                <a:cubicBezTo>
                  <a:pt x="229771" y="645211"/>
                  <a:pt x="228197" y="646227"/>
                  <a:pt x="226393" y="647395"/>
                </a:cubicBezTo>
                <a:lnTo>
                  <a:pt x="223955" y="649834"/>
                </a:lnTo>
                <a:cubicBezTo>
                  <a:pt x="229390" y="648132"/>
                  <a:pt x="236502" y="644525"/>
                  <a:pt x="245291" y="639013"/>
                </a:cubicBezTo>
                <a:cubicBezTo>
                  <a:pt x="254079" y="633501"/>
                  <a:pt x="261191" y="628980"/>
                  <a:pt x="266627" y="625450"/>
                </a:cubicBezTo>
                <a:close/>
                <a:moveTo>
                  <a:pt x="314176" y="616915"/>
                </a:moveTo>
                <a:cubicBezTo>
                  <a:pt x="315242" y="616966"/>
                  <a:pt x="315547" y="617169"/>
                  <a:pt x="315090" y="617525"/>
                </a:cubicBezTo>
                <a:cubicBezTo>
                  <a:pt x="314633" y="617880"/>
                  <a:pt x="314328" y="618084"/>
                  <a:pt x="314176" y="618134"/>
                </a:cubicBezTo>
                <a:cubicBezTo>
                  <a:pt x="313490" y="618084"/>
                  <a:pt x="313033" y="617880"/>
                  <a:pt x="312804" y="617525"/>
                </a:cubicBezTo>
                <a:cubicBezTo>
                  <a:pt x="312575" y="617169"/>
                  <a:pt x="313033" y="616966"/>
                  <a:pt x="314176" y="616915"/>
                </a:cubicBezTo>
                <a:close/>
                <a:moveTo>
                  <a:pt x="195913" y="612038"/>
                </a:moveTo>
                <a:cubicBezTo>
                  <a:pt x="193018" y="612673"/>
                  <a:pt x="190884" y="613537"/>
                  <a:pt x="189512" y="614629"/>
                </a:cubicBezTo>
                <a:cubicBezTo>
                  <a:pt x="188141" y="615721"/>
                  <a:pt x="186617" y="616890"/>
                  <a:pt x="184940" y="618134"/>
                </a:cubicBezTo>
                <a:lnTo>
                  <a:pt x="189817" y="618134"/>
                </a:lnTo>
                <a:cubicBezTo>
                  <a:pt x="186160" y="620370"/>
                  <a:pt x="183721" y="623214"/>
                  <a:pt x="182502" y="626669"/>
                </a:cubicBezTo>
                <a:cubicBezTo>
                  <a:pt x="187201" y="626567"/>
                  <a:pt x="190605" y="625551"/>
                  <a:pt x="192713" y="623621"/>
                </a:cubicBezTo>
                <a:cubicBezTo>
                  <a:pt x="194821" y="621690"/>
                  <a:pt x="196701" y="619455"/>
                  <a:pt x="198352" y="616915"/>
                </a:cubicBezTo>
                <a:cubicBezTo>
                  <a:pt x="198250" y="616280"/>
                  <a:pt x="197844" y="615721"/>
                  <a:pt x="197132" y="615239"/>
                </a:cubicBezTo>
                <a:cubicBezTo>
                  <a:pt x="196421" y="614756"/>
                  <a:pt x="196015" y="614502"/>
                  <a:pt x="195913" y="614477"/>
                </a:cubicBezTo>
                <a:cubicBezTo>
                  <a:pt x="194923" y="613004"/>
                  <a:pt x="194770" y="612597"/>
                  <a:pt x="195456" y="613258"/>
                </a:cubicBezTo>
                <a:cubicBezTo>
                  <a:pt x="196142" y="613918"/>
                  <a:pt x="196294" y="613512"/>
                  <a:pt x="195913" y="612038"/>
                </a:cubicBezTo>
                <a:close/>
                <a:moveTo>
                  <a:pt x="801170" y="610819"/>
                </a:moveTo>
                <a:lnTo>
                  <a:pt x="796293" y="616915"/>
                </a:lnTo>
                <a:cubicBezTo>
                  <a:pt x="790807" y="619201"/>
                  <a:pt x="781358" y="624688"/>
                  <a:pt x="767947" y="633374"/>
                </a:cubicBezTo>
                <a:cubicBezTo>
                  <a:pt x="754535" y="642061"/>
                  <a:pt x="740819" y="647548"/>
                  <a:pt x="726799" y="649834"/>
                </a:cubicBezTo>
                <a:cubicBezTo>
                  <a:pt x="729415" y="648030"/>
                  <a:pt x="732717" y="646455"/>
                  <a:pt x="736705" y="645109"/>
                </a:cubicBezTo>
                <a:cubicBezTo>
                  <a:pt x="740692" y="643763"/>
                  <a:pt x="744299" y="642493"/>
                  <a:pt x="747525" y="641299"/>
                </a:cubicBezTo>
                <a:cubicBezTo>
                  <a:pt x="760352" y="636067"/>
                  <a:pt x="771274" y="630377"/>
                  <a:pt x="780291" y="624230"/>
                </a:cubicBezTo>
                <a:cubicBezTo>
                  <a:pt x="789308" y="618084"/>
                  <a:pt x="796268" y="613613"/>
                  <a:pt x="801170" y="610819"/>
                </a:cubicBezTo>
                <a:close/>
                <a:moveTo>
                  <a:pt x="802120" y="610274"/>
                </a:moveTo>
                <a:lnTo>
                  <a:pt x="801932" y="610514"/>
                </a:lnTo>
                <a:cubicBezTo>
                  <a:pt x="801906" y="610311"/>
                  <a:pt x="801652" y="610413"/>
                  <a:pt x="801170" y="610819"/>
                </a:cubicBezTo>
                <a:close/>
                <a:moveTo>
                  <a:pt x="790197" y="609600"/>
                </a:moveTo>
                <a:cubicBezTo>
                  <a:pt x="789740" y="611276"/>
                  <a:pt x="789435" y="612191"/>
                  <a:pt x="789283" y="612343"/>
                </a:cubicBezTo>
                <a:cubicBezTo>
                  <a:pt x="789130" y="612496"/>
                  <a:pt x="788216" y="612800"/>
                  <a:pt x="786539" y="613258"/>
                </a:cubicBezTo>
                <a:cubicBezTo>
                  <a:pt x="786463" y="611581"/>
                  <a:pt x="786616" y="610667"/>
                  <a:pt x="786997" y="610514"/>
                </a:cubicBezTo>
                <a:cubicBezTo>
                  <a:pt x="787378" y="610362"/>
                  <a:pt x="788444" y="610057"/>
                  <a:pt x="790197" y="609600"/>
                </a:cubicBezTo>
                <a:close/>
                <a:moveTo>
                  <a:pt x="210544" y="608381"/>
                </a:moveTo>
                <a:cubicBezTo>
                  <a:pt x="208131" y="608432"/>
                  <a:pt x="206251" y="609244"/>
                  <a:pt x="204905" y="610819"/>
                </a:cubicBezTo>
                <a:cubicBezTo>
                  <a:pt x="203559" y="612394"/>
                  <a:pt x="202593" y="614426"/>
                  <a:pt x="202009" y="616915"/>
                </a:cubicBezTo>
                <a:cubicBezTo>
                  <a:pt x="204346" y="616433"/>
                  <a:pt x="205768" y="615874"/>
                  <a:pt x="206276" y="615239"/>
                </a:cubicBezTo>
                <a:cubicBezTo>
                  <a:pt x="206784" y="614604"/>
                  <a:pt x="206988" y="613131"/>
                  <a:pt x="206886" y="610819"/>
                </a:cubicBezTo>
                <a:cubicBezTo>
                  <a:pt x="209147" y="611962"/>
                  <a:pt x="210417" y="612419"/>
                  <a:pt x="210696" y="612191"/>
                </a:cubicBezTo>
                <a:cubicBezTo>
                  <a:pt x="210975" y="611962"/>
                  <a:pt x="211331" y="611505"/>
                  <a:pt x="211763" y="610819"/>
                </a:cubicBezTo>
                <a:close/>
                <a:moveTo>
                  <a:pt x="175187" y="608381"/>
                </a:moveTo>
                <a:cubicBezTo>
                  <a:pt x="175034" y="608432"/>
                  <a:pt x="174425" y="608635"/>
                  <a:pt x="173358" y="608990"/>
                </a:cubicBezTo>
                <a:cubicBezTo>
                  <a:pt x="172291" y="609346"/>
                  <a:pt x="171682" y="609549"/>
                  <a:pt x="171529" y="609600"/>
                </a:cubicBezTo>
                <a:lnTo>
                  <a:pt x="172748" y="610819"/>
                </a:lnTo>
                <a:cubicBezTo>
                  <a:pt x="173307" y="610260"/>
                  <a:pt x="173714" y="609854"/>
                  <a:pt x="173968" y="609600"/>
                </a:cubicBezTo>
                <a:cubicBezTo>
                  <a:pt x="174222" y="609346"/>
                  <a:pt x="174628" y="608940"/>
                  <a:pt x="175187" y="608381"/>
                </a:cubicBezTo>
                <a:close/>
                <a:moveTo>
                  <a:pt x="1352344" y="606476"/>
                </a:moveTo>
                <a:cubicBezTo>
                  <a:pt x="1352267" y="606323"/>
                  <a:pt x="1352210" y="606552"/>
                  <a:pt x="1352172" y="607162"/>
                </a:cubicBezTo>
                <a:cubicBezTo>
                  <a:pt x="1352705" y="609600"/>
                  <a:pt x="1352858" y="609905"/>
                  <a:pt x="1352629" y="608076"/>
                </a:cubicBezTo>
                <a:cubicBezTo>
                  <a:pt x="1352515" y="607162"/>
                  <a:pt x="1352420" y="606628"/>
                  <a:pt x="1352344" y="606476"/>
                </a:cubicBezTo>
                <a:close/>
                <a:moveTo>
                  <a:pt x="178844" y="605942"/>
                </a:moveTo>
                <a:lnTo>
                  <a:pt x="178533" y="606254"/>
                </a:lnTo>
                <a:lnTo>
                  <a:pt x="177625" y="607162"/>
                </a:lnTo>
                <a:cubicBezTo>
                  <a:pt x="177143" y="607644"/>
                  <a:pt x="177193" y="607593"/>
                  <a:pt x="177778" y="607009"/>
                </a:cubicBezTo>
                <a:lnTo>
                  <a:pt x="178533" y="606254"/>
                </a:lnTo>
                <a:lnTo>
                  <a:pt x="178692" y="606095"/>
                </a:lnTo>
                <a:cubicBezTo>
                  <a:pt x="179276" y="605511"/>
                  <a:pt x="179327" y="605460"/>
                  <a:pt x="178844" y="605942"/>
                </a:cubicBezTo>
                <a:close/>
                <a:moveTo>
                  <a:pt x="279276" y="604571"/>
                </a:moveTo>
                <a:cubicBezTo>
                  <a:pt x="279657" y="604545"/>
                  <a:pt x="280724" y="604596"/>
                  <a:pt x="282476" y="604723"/>
                </a:cubicBezTo>
                <a:cubicBezTo>
                  <a:pt x="280876" y="605739"/>
                  <a:pt x="280114" y="606146"/>
                  <a:pt x="280190" y="605942"/>
                </a:cubicBezTo>
                <a:cubicBezTo>
                  <a:pt x="280267" y="605739"/>
                  <a:pt x="279809" y="606146"/>
                  <a:pt x="278819" y="607162"/>
                </a:cubicBezTo>
                <a:cubicBezTo>
                  <a:pt x="278743" y="605460"/>
                  <a:pt x="278895" y="604596"/>
                  <a:pt x="279276" y="604571"/>
                </a:cubicBezTo>
                <a:close/>
                <a:moveTo>
                  <a:pt x="1070537" y="603504"/>
                </a:moveTo>
                <a:cubicBezTo>
                  <a:pt x="1070207" y="611454"/>
                  <a:pt x="1069648" y="617804"/>
                  <a:pt x="1068860" y="622554"/>
                </a:cubicBezTo>
                <a:cubicBezTo>
                  <a:pt x="1068073" y="627304"/>
                  <a:pt x="1069038" y="633959"/>
                  <a:pt x="1071756" y="642518"/>
                </a:cubicBezTo>
                <a:cubicBezTo>
                  <a:pt x="1071857" y="636778"/>
                  <a:pt x="1071959" y="630276"/>
                  <a:pt x="1072061" y="623011"/>
                </a:cubicBezTo>
                <a:cubicBezTo>
                  <a:pt x="1072162" y="615747"/>
                  <a:pt x="1071654" y="609244"/>
                  <a:pt x="1070537" y="603504"/>
                </a:cubicBezTo>
                <a:close/>
                <a:moveTo>
                  <a:pt x="244681" y="602285"/>
                </a:moveTo>
                <a:cubicBezTo>
                  <a:pt x="244783" y="602412"/>
                  <a:pt x="244884" y="602767"/>
                  <a:pt x="244986" y="603352"/>
                </a:cubicBezTo>
                <a:cubicBezTo>
                  <a:pt x="245088" y="603936"/>
                  <a:pt x="244580" y="603987"/>
                  <a:pt x="243462" y="603504"/>
                </a:cubicBezTo>
                <a:cubicBezTo>
                  <a:pt x="242979" y="602463"/>
                  <a:pt x="243030" y="602107"/>
                  <a:pt x="243614" y="602437"/>
                </a:cubicBezTo>
                <a:cubicBezTo>
                  <a:pt x="244199" y="602767"/>
                  <a:pt x="244554" y="602717"/>
                  <a:pt x="244681" y="602285"/>
                </a:cubicBezTo>
                <a:close/>
                <a:moveTo>
                  <a:pt x="222736" y="602285"/>
                </a:moveTo>
                <a:cubicBezTo>
                  <a:pt x="219764" y="601675"/>
                  <a:pt x="217783" y="601980"/>
                  <a:pt x="216792" y="603199"/>
                </a:cubicBezTo>
                <a:cubicBezTo>
                  <a:pt x="215801" y="604418"/>
                  <a:pt x="215344" y="606552"/>
                  <a:pt x="215420" y="609600"/>
                </a:cubicBezTo>
                <a:cubicBezTo>
                  <a:pt x="216995" y="609117"/>
                  <a:pt x="217808" y="608863"/>
                  <a:pt x="217859" y="608838"/>
                </a:cubicBezTo>
                <a:cubicBezTo>
                  <a:pt x="217910" y="608813"/>
                  <a:pt x="218722" y="608254"/>
                  <a:pt x="220297" y="607162"/>
                </a:cubicBezTo>
                <a:cubicBezTo>
                  <a:pt x="220856" y="606044"/>
                  <a:pt x="221262" y="605231"/>
                  <a:pt x="221516" y="604723"/>
                </a:cubicBezTo>
                <a:cubicBezTo>
                  <a:pt x="221770" y="604215"/>
                  <a:pt x="222177" y="603402"/>
                  <a:pt x="222736" y="602285"/>
                </a:cubicBezTo>
                <a:close/>
                <a:moveTo>
                  <a:pt x="319052" y="601066"/>
                </a:moveTo>
                <a:cubicBezTo>
                  <a:pt x="320221" y="602031"/>
                  <a:pt x="320627" y="602539"/>
                  <a:pt x="320272" y="602590"/>
                </a:cubicBezTo>
                <a:cubicBezTo>
                  <a:pt x="319916" y="602640"/>
                  <a:pt x="319103" y="603758"/>
                  <a:pt x="317833" y="605942"/>
                </a:cubicBezTo>
                <a:cubicBezTo>
                  <a:pt x="316309" y="607568"/>
                  <a:pt x="315700" y="608279"/>
                  <a:pt x="316004" y="608076"/>
                </a:cubicBezTo>
                <a:cubicBezTo>
                  <a:pt x="316309" y="607873"/>
                  <a:pt x="315700" y="607974"/>
                  <a:pt x="314176" y="608381"/>
                </a:cubicBezTo>
                <a:cubicBezTo>
                  <a:pt x="314684" y="606171"/>
                  <a:pt x="315192" y="604799"/>
                  <a:pt x="315700" y="604266"/>
                </a:cubicBezTo>
                <a:cubicBezTo>
                  <a:pt x="316208" y="603733"/>
                  <a:pt x="317325" y="602666"/>
                  <a:pt x="319052" y="601066"/>
                </a:cubicBezTo>
                <a:close/>
                <a:moveTo>
                  <a:pt x="194694" y="596189"/>
                </a:moveTo>
                <a:cubicBezTo>
                  <a:pt x="193627" y="597306"/>
                  <a:pt x="193322" y="597814"/>
                  <a:pt x="193780" y="597713"/>
                </a:cubicBezTo>
                <a:cubicBezTo>
                  <a:pt x="194237" y="597611"/>
                  <a:pt x="194542" y="597510"/>
                  <a:pt x="194694" y="597408"/>
                </a:cubicBezTo>
                <a:cubicBezTo>
                  <a:pt x="194694" y="596392"/>
                  <a:pt x="194694" y="595986"/>
                  <a:pt x="194694" y="596189"/>
                </a:cubicBezTo>
                <a:close/>
                <a:moveTo>
                  <a:pt x="1416790" y="593750"/>
                </a:moveTo>
                <a:cubicBezTo>
                  <a:pt x="1414478" y="595503"/>
                  <a:pt x="1413005" y="597484"/>
                  <a:pt x="1412370" y="599694"/>
                </a:cubicBezTo>
                <a:cubicBezTo>
                  <a:pt x="1411735" y="601904"/>
                  <a:pt x="1411176" y="604799"/>
                  <a:pt x="1410694" y="608381"/>
                </a:cubicBezTo>
                <a:cubicBezTo>
                  <a:pt x="1413005" y="606095"/>
                  <a:pt x="1414478" y="603961"/>
                  <a:pt x="1415113" y="601980"/>
                </a:cubicBezTo>
                <a:cubicBezTo>
                  <a:pt x="1415748" y="599999"/>
                  <a:pt x="1416307" y="597256"/>
                  <a:pt x="1416790" y="593750"/>
                </a:cubicBezTo>
                <a:close/>
                <a:moveTo>
                  <a:pt x="234928" y="593750"/>
                </a:moveTo>
                <a:cubicBezTo>
                  <a:pt x="234928" y="593877"/>
                  <a:pt x="234928" y="594233"/>
                  <a:pt x="234928" y="594817"/>
                </a:cubicBezTo>
                <a:cubicBezTo>
                  <a:pt x="234928" y="595401"/>
                  <a:pt x="234928" y="595452"/>
                  <a:pt x="234928" y="594970"/>
                </a:cubicBezTo>
                <a:cubicBezTo>
                  <a:pt x="234394" y="594385"/>
                  <a:pt x="234242" y="594030"/>
                  <a:pt x="234470" y="593903"/>
                </a:cubicBezTo>
                <a:cubicBezTo>
                  <a:pt x="234699" y="593776"/>
                  <a:pt x="234851" y="593725"/>
                  <a:pt x="234928" y="593750"/>
                </a:cubicBezTo>
                <a:close/>
                <a:moveTo>
                  <a:pt x="566728" y="590601"/>
                </a:moveTo>
                <a:lnTo>
                  <a:pt x="566917" y="590686"/>
                </a:lnTo>
                <a:lnTo>
                  <a:pt x="567083" y="591312"/>
                </a:lnTo>
                <a:close/>
                <a:moveTo>
                  <a:pt x="66678" y="588874"/>
                </a:moveTo>
                <a:cubicBezTo>
                  <a:pt x="66653" y="590474"/>
                  <a:pt x="66703" y="591236"/>
                  <a:pt x="66830" y="591160"/>
                </a:cubicBezTo>
                <a:cubicBezTo>
                  <a:pt x="66957" y="591083"/>
                  <a:pt x="67313" y="591541"/>
                  <a:pt x="67897" y="592531"/>
                </a:cubicBezTo>
                <a:close/>
                <a:moveTo>
                  <a:pt x="176406" y="586435"/>
                </a:moveTo>
                <a:lnTo>
                  <a:pt x="162995" y="596189"/>
                </a:lnTo>
                <a:cubicBezTo>
                  <a:pt x="165636" y="595478"/>
                  <a:pt x="168583" y="594157"/>
                  <a:pt x="171834" y="592226"/>
                </a:cubicBezTo>
                <a:cubicBezTo>
                  <a:pt x="175085" y="590296"/>
                  <a:pt x="177422" y="588366"/>
                  <a:pt x="178844" y="586435"/>
                </a:cubicBezTo>
                <a:cubicBezTo>
                  <a:pt x="178286" y="586435"/>
                  <a:pt x="177879" y="586435"/>
                  <a:pt x="177625" y="586435"/>
                </a:cubicBezTo>
                <a:cubicBezTo>
                  <a:pt x="177371" y="586435"/>
                  <a:pt x="176965" y="586435"/>
                  <a:pt x="176406" y="586435"/>
                </a:cubicBezTo>
                <a:close/>
                <a:moveTo>
                  <a:pt x="647551" y="585216"/>
                </a:moveTo>
                <a:cubicBezTo>
                  <a:pt x="650065" y="587756"/>
                  <a:pt x="655094" y="589686"/>
                  <a:pt x="662638" y="591007"/>
                </a:cubicBezTo>
                <a:cubicBezTo>
                  <a:pt x="670182" y="592328"/>
                  <a:pt x="676126" y="592430"/>
                  <a:pt x="680469" y="591312"/>
                </a:cubicBezTo>
                <a:close/>
                <a:moveTo>
                  <a:pt x="300764" y="582778"/>
                </a:moveTo>
                <a:cubicBezTo>
                  <a:pt x="298351" y="583438"/>
                  <a:pt x="296472" y="584556"/>
                  <a:pt x="295126" y="586130"/>
                </a:cubicBezTo>
                <a:cubicBezTo>
                  <a:pt x="293779" y="587705"/>
                  <a:pt x="292814" y="589432"/>
                  <a:pt x="292230" y="591312"/>
                </a:cubicBezTo>
                <a:cubicBezTo>
                  <a:pt x="294719" y="591261"/>
                  <a:pt x="296751" y="590448"/>
                  <a:pt x="298326" y="588874"/>
                </a:cubicBezTo>
                <a:cubicBezTo>
                  <a:pt x="299901" y="587299"/>
                  <a:pt x="300714" y="585267"/>
                  <a:pt x="300764" y="582778"/>
                </a:cubicBezTo>
                <a:close/>
                <a:moveTo>
                  <a:pt x="241024" y="582778"/>
                </a:moveTo>
                <a:cubicBezTo>
                  <a:pt x="241074" y="582778"/>
                  <a:pt x="241278" y="582778"/>
                  <a:pt x="241633" y="582778"/>
                </a:cubicBezTo>
                <a:cubicBezTo>
                  <a:pt x="241989" y="582778"/>
                  <a:pt x="242192" y="582778"/>
                  <a:pt x="242243" y="582778"/>
                </a:cubicBezTo>
                <a:cubicBezTo>
                  <a:pt x="241125" y="583844"/>
                  <a:pt x="240617" y="584149"/>
                  <a:pt x="240719" y="583692"/>
                </a:cubicBezTo>
                <a:cubicBezTo>
                  <a:pt x="240820" y="583235"/>
                  <a:pt x="240922" y="582930"/>
                  <a:pt x="241024" y="582778"/>
                </a:cubicBezTo>
                <a:close/>
                <a:moveTo>
                  <a:pt x="1360706" y="581558"/>
                </a:moveTo>
                <a:lnTo>
                  <a:pt x="1357049" y="590093"/>
                </a:lnTo>
                <a:cubicBezTo>
                  <a:pt x="1358192" y="589610"/>
                  <a:pt x="1358954" y="589356"/>
                  <a:pt x="1359335" y="589331"/>
                </a:cubicBezTo>
                <a:cubicBezTo>
                  <a:pt x="1359716" y="589305"/>
                  <a:pt x="1360173" y="588747"/>
                  <a:pt x="1360706" y="587654"/>
                </a:cubicBezTo>
                <a:cubicBezTo>
                  <a:pt x="1361240" y="586029"/>
                  <a:pt x="1361392" y="585013"/>
                  <a:pt x="1361164" y="584606"/>
                </a:cubicBezTo>
                <a:cubicBezTo>
                  <a:pt x="1360935" y="584200"/>
                  <a:pt x="1360783" y="583184"/>
                  <a:pt x="1360706" y="581558"/>
                </a:cubicBezTo>
                <a:close/>
                <a:moveTo>
                  <a:pt x="1372289" y="581406"/>
                </a:moveTo>
                <a:cubicBezTo>
                  <a:pt x="1371933" y="581177"/>
                  <a:pt x="1371730" y="581635"/>
                  <a:pt x="1371679" y="582778"/>
                </a:cubicBezTo>
                <a:cubicBezTo>
                  <a:pt x="1371730" y="582778"/>
                  <a:pt x="1371933" y="582778"/>
                  <a:pt x="1372289" y="582778"/>
                </a:cubicBezTo>
                <a:cubicBezTo>
                  <a:pt x="1372644" y="582778"/>
                  <a:pt x="1372848" y="582778"/>
                  <a:pt x="1372898" y="582778"/>
                </a:cubicBezTo>
                <a:cubicBezTo>
                  <a:pt x="1372848" y="582092"/>
                  <a:pt x="1372644" y="581635"/>
                  <a:pt x="1372289" y="581406"/>
                </a:cubicBezTo>
                <a:close/>
                <a:moveTo>
                  <a:pt x="321491" y="579120"/>
                </a:moveTo>
                <a:cubicBezTo>
                  <a:pt x="320348" y="580288"/>
                  <a:pt x="319586" y="581304"/>
                  <a:pt x="319205" y="582168"/>
                </a:cubicBezTo>
                <a:cubicBezTo>
                  <a:pt x="318824" y="583032"/>
                  <a:pt x="318367" y="584048"/>
                  <a:pt x="317833" y="585216"/>
                </a:cubicBezTo>
                <a:close/>
                <a:moveTo>
                  <a:pt x="1384576" y="577063"/>
                </a:moveTo>
                <a:cubicBezTo>
                  <a:pt x="1384652" y="577215"/>
                  <a:pt x="1384824" y="577901"/>
                  <a:pt x="1385090" y="579120"/>
                </a:cubicBezTo>
                <a:cubicBezTo>
                  <a:pt x="1385014" y="580339"/>
                  <a:pt x="1384862" y="580034"/>
                  <a:pt x="1384633" y="578206"/>
                </a:cubicBezTo>
                <a:cubicBezTo>
                  <a:pt x="1384519" y="577291"/>
                  <a:pt x="1384500" y="576910"/>
                  <a:pt x="1384576" y="577063"/>
                </a:cubicBezTo>
                <a:close/>
                <a:moveTo>
                  <a:pt x="223955" y="576682"/>
                </a:moveTo>
                <a:cubicBezTo>
                  <a:pt x="221008" y="577825"/>
                  <a:pt x="218976" y="578891"/>
                  <a:pt x="217859" y="579882"/>
                </a:cubicBezTo>
                <a:cubicBezTo>
                  <a:pt x="216741" y="580873"/>
                  <a:pt x="215928" y="582244"/>
                  <a:pt x="215420" y="583997"/>
                </a:cubicBezTo>
                <a:cubicBezTo>
                  <a:pt x="218875" y="582778"/>
                  <a:pt x="221720" y="580339"/>
                  <a:pt x="223955" y="576682"/>
                </a:cubicBezTo>
                <a:close/>
                <a:moveTo>
                  <a:pt x="1355830" y="575462"/>
                </a:moveTo>
                <a:cubicBezTo>
                  <a:pt x="1355627" y="575462"/>
                  <a:pt x="1354814" y="576682"/>
                  <a:pt x="1353391" y="579120"/>
                </a:cubicBezTo>
                <a:cubicBezTo>
                  <a:pt x="1352832" y="582905"/>
                  <a:pt x="1352731" y="584479"/>
                  <a:pt x="1353086" y="583844"/>
                </a:cubicBezTo>
                <a:cubicBezTo>
                  <a:pt x="1353442" y="583209"/>
                  <a:pt x="1353950" y="583260"/>
                  <a:pt x="1354610" y="583997"/>
                </a:cubicBezTo>
                <a:cubicBezTo>
                  <a:pt x="1355880" y="581736"/>
                  <a:pt x="1356693" y="580161"/>
                  <a:pt x="1357049" y="579272"/>
                </a:cubicBezTo>
                <a:cubicBezTo>
                  <a:pt x="1357405" y="578383"/>
                  <a:pt x="1356998" y="577113"/>
                  <a:pt x="1355830" y="575462"/>
                </a:cubicBezTo>
                <a:close/>
                <a:moveTo>
                  <a:pt x="779224" y="575462"/>
                </a:moveTo>
                <a:cubicBezTo>
                  <a:pt x="775059" y="579933"/>
                  <a:pt x="769064" y="584403"/>
                  <a:pt x="761241" y="588874"/>
                </a:cubicBezTo>
                <a:cubicBezTo>
                  <a:pt x="753418" y="593344"/>
                  <a:pt x="746814" y="596595"/>
                  <a:pt x="741429" y="598627"/>
                </a:cubicBezTo>
                <a:lnTo>
                  <a:pt x="730456" y="603504"/>
                </a:lnTo>
                <a:cubicBezTo>
                  <a:pt x="729821" y="604063"/>
                  <a:pt x="729262" y="604469"/>
                  <a:pt x="728780" y="604723"/>
                </a:cubicBezTo>
                <a:cubicBezTo>
                  <a:pt x="728297" y="604977"/>
                  <a:pt x="728043" y="605384"/>
                  <a:pt x="728018" y="605942"/>
                </a:cubicBezTo>
                <a:cubicBezTo>
                  <a:pt x="724716" y="605993"/>
                  <a:pt x="722481" y="606196"/>
                  <a:pt x="721312" y="606552"/>
                </a:cubicBezTo>
                <a:cubicBezTo>
                  <a:pt x="720144" y="606908"/>
                  <a:pt x="717909" y="607111"/>
                  <a:pt x="714607" y="607162"/>
                </a:cubicBezTo>
                <a:cubicBezTo>
                  <a:pt x="716181" y="606095"/>
                  <a:pt x="717299" y="605485"/>
                  <a:pt x="717959" y="605333"/>
                </a:cubicBezTo>
                <a:cubicBezTo>
                  <a:pt x="718620" y="605180"/>
                  <a:pt x="720347" y="604571"/>
                  <a:pt x="723141" y="603504"/>
                </a:cubicBezTo>
                <a:cubicBezTo>
                  <a:pt x="724919" y="603479"/>
                  <a:pt x="726545" y="603225"/>
                  <a:pt x="728018" y="602742"/>
                </a:cubicBezTo>
                <a:cubicBezTo>
                  <a:pt x="729491" y="602259"/>
                  <a:pt x="731117" y="601701"/>
                  <a:pt x="732895" y="601066"/>
                </a:cubicBezTo>
                <a:cubicBezTo>
                  <a:pt x="735282" y="599846"/>
                  <a:pt x="737822" y="598627"/>
                  <a:pt x="740515" y="597408"/>
                </a:cubicBezTo>
                <a:cubicBezTo>
                  <a:pt x="743207" y="596189"/>
                  <a:pt x="746357" y="594970"/>
                  <a:pt x="749963" y="593750"/>
                </a:cubicBezTo>
                <a:cubicBezTo>
                  <a:pt x="752478" y="591972"/>
                  <a:pt x="755069" y="590347"/>
                  <a:pt x="757736" y="588874"/>
                </a:cubicBezTo>
                <a:cubicBezTo>
                  <a:pt x="760403" y="587400"/>
                  <a:pt x="762689" y="585775"/>
                  <a:pt x="764594" y="583997"/>
                </a:cubicBezTo>
                <a:cubicBezTo>
                  <a:pt x="766499" y="582727"/>
                  <a:pt x="768785" y="581304"/>
                  <a:pt x="771452" y="579730"/>
                </a:cubicBezTo>
                <a:cubicBezTo>
                  <a:pt x="774119" y="578155"/>
                  <a:pt x="776710" y="576732"/>
                  <a:pt x="779224" y="575462"/>
                </a:cubicBezTo>
                <a:close/>
                <a:moveTo>
                  <a:pt x="340998" y="574243"/>
                </a:moveTo>
                <a:cubicBezTo>
                  <a:pt x="341125" y="574319"/>
                  <a:pt x="341481" y="574472"/>
                  <a:pt x="342065" y="574700"/>
                </a:cubicBezTo>
                <a:cubicBezTo>
                  <a:pt x="342649" y="574929"/>
                  <a:pt x="342700" y="574777"/>
                  <a:pt x="342217" y="574243"/>
                </a:cubicBezTo>
                <a:cubicBezTo>
                  <a:pt x="342166" y="574243"/>
                  <a:pt x="341963" y="574243"/>
                  <a:pt x="341608" y="574243"/>
                </a:cubicBezTo>
                <a:cubicBezTo>
                  <a:pt x="341252" y="574243"/>
                  <a:pt x="341049" y="574243"/>
                  <a:pt x="340998" y="574243"/>
                </a:cubicBezTo>
                <a:close/>
                <a:moveTo>
                  <a:pt x="265408" y="573024"/>
                </a:moveTo>
                <a:cubicBezTo>
                  <a:pt x="262893" y="574218"/>
                  <a:pt x="258473" y="577317"/>
                  <a:pt x="252149" y="582320"/>
                </a:cubicBezTo>
                <a:cubicBezTo>
                  <a:pt x="245824" y="587324"/>
                  <a:pt x="241709" y="590728"/>
                  <a:pt x="239804" y="592531"/>
                </a:cubicBezTo>
                <a:cubicBezTo>
                  <a:pt x="241811" y="592328"/>
                  <a:pt x="244199" y="591210"/>
                  <a:pt x="246967" y="589178"/>
                </a:cubicBezTo>
                <a:cubicBezTo>
                  <a:pt x="249736" y="587146"/>
                  <a:pt x="251819" y="585419"/>
                  <a:pt x="253216" y="583997"/>
                </a:cubicBezTo>
                <a:cubicBezTo>
                  <a:pt x="255248" y="582701"/>
                  <a:pt x="257584" y="581025"/>
                  <a:pt x="260226" y="578968"/>
                </a:cubicBezTo>
                <a:cubicBezTo>
                  <a:pt x="262868" y="576910"/>
                  <a:pt x="264595" y="574929"/>
                  <a:pt x="265408" y="573024"/>
                </a:cubicBezTo>
                <a:close/>
                <a:moveTo>
                  <a:pt x="260531" y="573024"/>
                </a:moveTo>
                <a:cubicBezTo>
                  <a:pt x="256314" y="573684"/>
                  <a:pt x="252860" y="574802"/>
                  <a:pt x="250168" y="576377"/>
                </a:cubicBezTo>
                <a:cubicBezTo>
                  <a:pt x="247475" y="577952"/>
                  <a:pt x="245240" y="579679"/>
                  <a:pt x="243462" y="581558"/>
                </a:cubicBezTo>
                <a:cubicBezTo>
                  <a:pt x="242497" y="579755"/>
                  <a:pt x="242294" y="579704"/>
                  <a:pt x="242852" y="581406"/>
                </a:cubicBezTo>
                <a:cubicBezTo>
                  <a:pt x="243411" y="583108"/>
                  <a:pt x="243208" y="582752"/>
                  <a:pt x="242243" y="580339"/>
                </a:cubicBezTo>
                <a:cubicBezTo>
                  <a:pt x="242243" y="579298"/>
                  <a:pt x="242243" y="578942"/>
                  <a:pt x="242243" y="579272"/>
                </a:cubicBezTo>
                <a:cubicBezTo>
                  <a:pt x="242243" y="579603"/>
                  <a:pt x="242243" y="579552"/>
                  <a:pt x="242243" y="579120"/>
                </a:cubicBezTo>
                <a:lnTo>
                  <a:pt x="220297" y="594970"/>
                </a:lnTo>
                <a:cubicBezTo>
                  <a:pt x="219230" y="596062"/>
                  <a:pt x="218621" y="596621"/>
                  <a:pt x="218468" y="596646"/>
                </a:cubicBezTo>
                <a:cubicBezTo>
                  <a:pt x="218316" y="596671"/>
                  <a:pt x="217706" y="596925"/>
                  <a:pt x="216640" y="597408"/>
                </a:cubicBezTo>
                <a:cubicBezTo>
                  <a:pt x="212042" y="600126"/>
                  <a:pt x="209350" y="601701"/>
                  <a:pt x="208562" y="602132"/>
                </a:cubicBezTo>
                <a:cubicBezTo>
                  <a:pt x="207775" y="602564"/>
                  <a:pt x="207216" y="603834"/>
                  <a:pt x="206886" y="605942"/>
                </a:cubicBezTo>
                <a:cubicBezTo>
                  <a:pt x="213185" y="602539"/>
                  <a:pt x="219484" y="598373"/>
                  <a:pt x="225784" y="593446"/>
                </a:cubicBezTo>
                <a:cubicBezTo>
                  <a:pt x="232083" y="588518"/>
                  <a:pt x="237163" y="584962"/>
                  <a:pt x="241024" y="582778"/>
                </a:cubicBezTo>
                <a:lnTo>
                  <a:pt x="238585" y="586435"/>
                </a:lnTo>
                <a:cubicBezTo>
                  <a:pt x="235080" y="589991"/>
                  <a:pt x="232946" y="592328"/>
                  <a:pt x="232184" y="593446"/>
                </a:cubicBezTo>
                <a:cubicBezTo>
                  <a:pt x="231422" y="594563"/>
                  <a:pt x="231118" y="595071"/>
                  <a:pt x="231270" y="594970"/>
                </a:cubicBezTo>
                <a:cubicBezTo>
                  <a:pt x="231270" y="595020"/>
                  <a:pt x="231270" y="595224"/>
                  <a:pt x="231270" y="595579"/>
                </a:cubicBezTo>
                <a:cubicBezTo>
                  <a:pt x="231270" y="595935"/>
                  <a:pt x="231270" y="596138"/>
                  <a:pt x="231270" y="596189"/>
                </a:cubicBezTo>
                <a:cubicBezTo>
                  <a:pt x="229365" y="597256"/>
                  <a:pt x="227689" y="598170"/>
                  <a:pt x="226241" y="598932"/>
                </a:cubicBezTo>
                <a:cubicBezTo>
                  <a:pt x="224793" y="599694"/>
                  <a:pt x="224031" y="601218"/>
                  <a:pt x="223955" y="603504"/>
                </a:cubicBezTo>
                <a:cubicBezTo>
                  <a:pt x="231499" y="600050"/>
                  <a:pt x="235918" y="597510"/>
                  <a:pt x="237214" y="595884"/>
                </a:cubicBezTo>
                <a:cubicBezTo>
                  <a:pt x="238509" y="594258"/>
                  <a:pt x="238966" y="592328"/>
                  <a:pt x="238585" y="590093"/>
                </a:cubicBezTo>
                <a:lnTo>
                  <a:pt x="255654" y="577901"/>
                </a:lnTo>
                <a:cubicBezTo>
                  <a:pt x="256746" y="577418"/>
                  <a:pt x="257305" y="577164"/>
                  <a:pt x="257330" y="577139"/>
                </a:cubicBezTo>
                <a:cubicBezTo>
                  <a:pt x="257356" y="577113"/>
                  <a:pt x="257610" y="576555"/>
                  <a:pt x="258092" y="575462"/>
                </a:cubicBezTo>
                <a:cubicBezTo>
                  <a:pt x="259185" y="574446"/>
                  <a:pt x="259743" y="574040"/>
                  <a:pt x="259769" y="574243"/>
                </a:cubicBezTo>
                <a:cubicBezTo>
                  <a:pt x="259794" y="574446"/>
                  <a:pt x="260048" y="574040"/>
                  <a:pt x="260531" y="573024"/>
                </a:cubicBezTo>
                <a:close/>
                <a:moveTo>
                  <a:pt x="204448" y="568909"/>
                </a:moveTo>
                <a:cubicBezTo>
                  <a:pt x="202974" y="569747"/>
                  <a:pt x="201349" y="571119"/>
                  <a:pt x="199571" y="573024"/>
                </a:cubicBezTo>
                <a:cubicBezTo>
                  <a:pt x="195710" y="574243"/>
                  <a:pt x="192459" y="576682"/>
                  <a:pt x="189817" y="580339"/>
                </a:cubicBezTo>
                <a:cubicBezTo>
                  <a:pt x="193068" y="578968"/>
                  <a:pt x="196624" y="577139"/>
                  <a:pt x="200485" y="574853"/>
                </a:cubicBezTo>
                <a:cubicBezTo>
                  <a:pt x="204346" y="572567"/>
                  <a:pt x="207292" y="570738"/>
                  <a:pt x="209324" y="569366"/>
                </a:cubicBezTo>
                <a:cubicBezTo>
                  <a:pt x="207546" y="568223"/>
                  <a:pt x="205921" y="568071"/>
                  <a:pt x="204448" y="568909"/>
                </a:cubicBezTo>
                <a:close/>
                <a:moveTo>
                  <a:pt x="592687" y="568147"/>
                </a:moveTo>
                <a:cubicBezTo>
                  <a:pt x="593017" y="569697"/>
                  <a:pt x="593271" y="570865"/>
                  <a:pt x="593449" y="571652"/>
                </a:cubicBezTo>
                <a:cubicBezTo>
                  <a:pt x="593626" y="572440"/>
                  <a:pt x="595404" y="574523"/>
                  <a:pt x="598783" y="577901"/>
                </a:cubicBezTo>
                <a:lnTo>
                  <a:pt x="621947" y="594970"/>
                </a:lnTo>
                <a:cubicBezTo>
                  <a:pt x="619357" y="590194"/>
                  <a:pt x="614480" y="584810"/>
                  <a:pt x="607317" y="578815"/>
                </a:cubicBezTo>
                <a:cubicBezTo>
                  <a:pt x="600154" y="572821"/>
                  <a:pt x="595277" y="569265"/>
                  <a:pt x="592687" y="568147"/>
                </a:cubicBezTo>
                <a:close/>
                <a:moveTo>
                  <a:pt x="1364364" y="566928"/>
                </a:moveTo>
                <a:lnTo>
                  <a:pt x="1364364" y="570586"/>
                </a:lnTo>
                <a:lnTo>
                  <a:pt x="1365583" y="566928"/>
                </a:lnTo>
                <a:cubicBezTo>
                  <a:pt x="1365533" y="566928"/>
                  <a:pt x="1365329" y="566928"/>
                  <a:pt x="1364974" y="566928"/>
                </a:cubicBezTo>
                <a:cubicBezTo>
                  <a:pt x="1364618" y="566928"/>
                  <a:pt x="1364415" y="566928"/>
                  <a:pt x="1364364" y="566928"/>
                </a:cubicBezTo>
                <a:close/>
                <a:moveTo>
                  <a:pt x="275161" y="564490"/>
                </a:moveTo>
                <a:cubicBezTo>
                  <a:pt x="272799" y="565556"/>
                  <a:pt x="271123" y="566471"/>
                  <a:pt x="270132" y="567233"/>
                </a:cubicBezTo>
                <a:cubicBezTo>
                  <a:pt x="269141" y="567995"/>
                  <a:pt x="268379" y="569519"/>
                  <a:pt x="267846" y="571805"/>
                </a:cubicBezTo>
                <a:cubicBezTo>
                  <a:pt x="270208" y="571271"/>
                  <a:pt x="271885" y="570509"/>
                  <a:pt x="272875" y="569519"/>
                </a:cubicBezTo>
                <a:cubicBezTo>
                  <a:pt x="273866" y="568528"/>
                  <a:pt x="274628" y="566852"/>
                  <a:pt x="275161" y="564490"/>
                </a:cubicBezTo>
                <a:close/>
                <a:moveTo>
                  <a:pt x="547576" y="563270"/>
                </a:moveTo>
                <a:cubicBezTo>
                  <a:pt x="548059" y="563753"/>
                  <a:pt x="548313" y="564007"/>
                  <a:pt x="548338" y="564032"/>
                </a:cubicBezTo>
                <a:cubicBezTo>
                  <a:pt x="548364" y="564058"/>
                  <a:pt x="548922" y="564617"/>
                  <a:pt x="550015" y="565709"/>
                </a:cubicBezTo>
                <a:cubicBezTo>
                  <a:pt x="552301" y="569976"/>
                  <a:pt x="554434" y="573938"/>
                  <a:pt x="556415" y="577596"/>
                </a:cubicBezTo>
                <a:cubicBezTo>
                  <a:pt x="558397" y="581254"/>
                  <a:pt x="561140" y="584606"/>
                  <a:pt x="564645" y="587654"/>
                </a:cubicBezTo>
                <a:cubicBezTo>
                  <a:pt x="564645" y="587705"/>
                  <a:pt x="564645" y="587908"/>
                  <a:pt x="564645" y="588264"/>
                </a:cubicBezTo>
                <a:cubicBezTo>
                  <a:pt x="564645" y="588620"/>
                  <a:pt x="564645" y="588823"/>
                  <a:pt x="564645" y="588874"/>
                </a:cubicBezTo>
                <a:cubicBezTo>
                  <a:pt x="564696" y="588874"/>
                  <a:pt x="564899" y="588874"/>
                  <a:pt x="565255" y="588874"/>
                </a:cubicBezTo>
                <a:cubicBezTo>
                  <a:pt x="565610" y="588874"/>
                  <a:pt x="565813" y="588874"/>
                  <a:pt x="565864" y="588874"/>
                </a:cubicBezTo>
                <a:lnTo>
                  <a:pt x="566728" y="590601"/>
                </a:lnTo>
                <a:lnTo>
                  <a:pt x="563578" y="589178"/>
                </a:lnTo>
                <a:cubicBezTo>
                  <a:pt x="562232" y="587858"/>
                  <a:pt x="560962" y="586537"/>
                  <a:pt x="559768" y="585216"/>
                </a:cubicBezTo>
                <a:lnTo>
                  <a:pt x="558549" y="581558"/>
                </a:lnTo>
                <a:cubicBezTo>
                  <a:pt x="556644" y="579120"/>
                  <a:pt x="554663" y="576377"/>
                  <a:pt x="552605" y="573329"/>
                </a:cubicBezTo>
                <a:cubicBezTo>
                  <a:pt x="550548" y="570281"/>
                  <a:pt x="548872" y="566928"/>
                  <a:pt x="547576" y="563270"/>
                </a:cubicBezTo>
                <a:close/>
                <a:moveTo>
                  <a:pt x="768542" y="558690"/>
                </a:moveTo>
                <a:lnTo>
                  <a:pt x="761084" y="563631"/>
                </a:lnTo>
                <a:lnTo>
                  <a:pt x="745865" y="573039"/>
                </a:lnTo>
                <a:lnTo>
                  <a:pt x="723141" y="582778"/>
                </a:lnTo>
                <a:cubicBezTo>
                  <a:pt x="710949" y="587654"/>
                  <a:pt x="702415" y="590093"/>
                  <a:pt x="697538" y="590093"/>
                </a:cubicBezTo>
                <a:cubicBezTo>
                  <a:pt x="708257" y="589877"/>
                  <a:pt x="719433" y="587241"/>
                  <a:pt x="731066" y="582187"/>
                </a:cubicBezTo>
                <a:lnTo>
                  <a:pt x="745865" y="573039"/>
                </a:lnTo>
                <a:lnTo>
                  <a:pt x="748744" y="571805"/>
                </a:lnTo>
                <a:lnTo>
                  <a:pt x="761084" y="563631"/>
                </a:lnTo>
                <a:lnTo>
                  <a:pt x="767337" y="559765"/>
                </a:lnTo>
                <a:close/>
                <a:moveTo>
                  <a:pt x="281257" y="558394"/>
                </a:moveTo>
                <a:lnTo>
                  <a:pt x="282476" y="559613"/>
                </a:lnTo>
                <a:cubicBezTo>
                  <a:pt x="283492" y="559613"/>
                  <a:pt x="283899" y="559613"/>
                  <a:pt x="283696" y="559613"/>
                </a:cubicBezTo>
                <a:close/>
                <a:moveTo>
                  <a:pt x="97158" y="558394"/>
                </a:moveTo>
                <a:cubicBezTo>
                  <a:pt x="96599" y="560832"/>
                  <a:pt x="96498" y="563270"/>
                  <a:pt x="96853" y="565709"/>
                </a:cubicBezTo>
                <a:cubicBezTo>
                  <a:pt x="97209" y="568147"/>
                  <a:pt x="97717" y="570586"/>
                  <a:pt x="98377" y="573024"/>
                </a:cubicBezTo>
                <a:cubicBezTo>
                  <a:pt x="99546" y="571043"/>
                  <a:pt x="99952" y="568604"/>
                  <a:pt x="99596" y="565709"/>
                </a:cubicBezTo>
                <a:cubicBezTo>
                  <a:pt x="99241" y="562813"/>
                  <a:pt x="98428" y="560375"/>
                  <a:pt x="97158" y="558394"/>
                </a:cubicBezTo>
                <a:close/>
                <a:moveTo>
                  <a:pt x="63630" y="557479"/>
                </a:moveTo>
                <a:cubicBezTo>
                  <a:pt x="63986" y="557936"/>
                  <a:pt x="64189" y="558241"/>
                  <a:pt x="64240" y="558394"/>
                </a:cubicBezTo>
                <a:cubicBezTo>
                  <a:pt x="64189" y="558546"/>
                  <a:pt x="63986" y="558851"/>
                  <a:pt x="63630" y="559308"/>
                </a:cubicBezTo>
                <a:cubicBezTo>
                  <a:pt x="63274" y="559765"/>
                  <a:pt x="63071" y="559460"/>
                  <a:pt x="63020" y="558394"/>
                </a:cubicBezTo>
                <a:cubicBezTo>
                  <a:pt x="63071" y="557327"/>
                  <a:pt x="63274" y="557022"/>
                  <a:pt x="63630" y="557479"/>
                </a:cubicBezTo>
                <a:close/>
                <a:moveTo>
                  <a:pt x="34979" y="557174"/>
                </a:moveTo>
                <a:cubicBezTo>
                  <a:pt x="34852" y="562000"/>
                  <a:pt x="35106" y="568198"/>
                  <a:pt x="35741" y="575767"/>
                </a:cubicBezTo>
                <a:cubicBezTo>
                  <a:pt x="36376" y="583336"/>
                  <a:pt x="38154" y="588924"/>
                  <a:pt x="41075" y="592531"/>
                </a:cubicBezTo>
                <a:lnTo>
                  <a:pt x="37417" y="565709"/>
                </a:lnTo>
                <a:cubicBezTo>
                  <a:pt x="37468" y="562915"/>
                  <a:pt x="37366" y="561188"/>
                  <a:pt x="37112" y="560527"/>
                </a:cubicBezTo>
                <a:cubicBezTo>
                  <a:pt x="36858" y="559867"/>
                  <a:pt x="36147" y="558749"/>
                  <a:pt x="34979" y="557174"/>
                </a:cubicBezTo>
                <a:close/>
                <a:moveTo>
                  <a:pt x="295278" y="556260"/>
                </a:moveTo>
                <a:cubicBezTo>
                  <a:pt x="295176" y="556717"/>
                  <a:pt x="295380" y="557022"/>
                  <a:pt x="295888" y="557174"/>
                </a:cubicBezTo>
                <a:cubicBezTo>
                  <a:pt x="296370" y="557403"/>
                  <a:pt x="296319" y="557860"/>
                  <a:pt x="295735" y="558546"/>
                </a:cubicBezTo>
                <a:cubicBezTo>
                  <a:pt x="295151" y="559232"/>
                  <a:pt x="294795" y="558775"/>
                  <a:pt x="294668" y="557174"/>
                </a:cubicBezTo>
                <a:cubicBezTo>
                  <a:pt x="295176" y="556108"/>
                  <a:pt x="295380" y="555803"/>
                  <a:pt x="295278" y="556260"/>
                </a:cubicBezTo>
                <a:close/>
                <a:moveTo>
                  <a:pt x="291011" y="548640"/>
                </a:moveTo>
                <a:cubicBezTo>
                  <a:pt x="289868" y="549148"/>
                  <a:pt x="289106" y="549656"/>
                  <a:pt x="288725" y="550164"/>
                </a:cubicBezTo>
                <a:cubicBezTo>
                  <a:pt x="288344" y="550672"/>
                  <a:pt x="287887" y="551790"/>
                  <a:pt x="287353" y="553517"/>
                </a:cubicBezTo>
                <a:cubicBezTo>
                  <a:pt x="289563" y="552475"/>
                  <a:pt x="290630" y="551815"/>
                  <a:pt x="290554" y="551536"/>
                </a:cubicBezTo>
                <a:cubicBezTo>
                  <a:pt x="290477" y="551256"/>
                  <a:pt x="290630" y="550291"/>
                  <a:pt x="291011" y="548640"/>
                </a:cubicBezTo>
                <a:close/>
                <a:moveTo>
                  <a:pt x="349532" y="547421"/>
                </a:moveTo>
                <a:cubicBezTo>
                  <a:pt x="347500" y="548310"/>
                  <a:pt x="345164" y="550494"/>
                  <a:pt x="342522" y="553974"/>
                </a:cubicBezTo>
                <a:cubicBezTo>
                  <a:pt x="339880" y="557454"/>
                  <a:pt x="338153" y="560553"/>
                  <a:pt x="337340" y="563270"/>
                </a:cubicBezTo>
                <a:cubicBezTo>
                  <a:pt x="339372" y="561391"/>
                  <a:pt x="341709" y="559054"/>
                  <a:pt x="344351" y="556260"/>
                </a:cubicBezTo>
                <a:cubicBezTo>
                  <a:pt x="346992" y="553466"/>
                  <a:pt x="348720" y="550520"/>
                  <a:pt x="349532" y="547421"/>
                </a:cubicBezTo>
                <a:close/>
                <a:moveTo>
                  <a:pt x="308080" y="547421"/>
                </a:moveTo>
                <a:cubicBezTo>
                  <a:pt x="306937" y="547903"/>
                  <a:pt x="306175" y="548157"/>
                  <a:pt x="305794" y="548183"/>
                </a:cubicBezTo>
                <a:cubicBezTo>
                  <a:pt x="305413" y="548208"/>
                  <a:pt x="304955" y="548767"/>
                  <a:pt x="304422" y="549859"/>
                </a:cubicBezTo>
                <a:cubicBezTo>
                  <a:pt x="303863" y="552602"/>
                  <a:pt x="303762" y="553822"/>
                  <a:pt x="304117" y="553517"/>
                </a:cubicBezTo>
                <a:cubicBezTo>
                  <a:pt x="304473" y="553212"/>
                  <a:pt x="304981" y="553212"/>
                  <a:pt x="305641" y="553517"/>
                </a:cubicBezTo>
                <a:close/>
                <a:moveTo>
                  <a:pt x="29492" y="545287"/>
                </a:moveTo>
                <a:cubicBezTo>
                  <a:pt x="29137" y="544830"/>
                  <a:pt x="28934" y="545135"/>
                  <a:pt x="28883" y="546202"/>
                </a:cubicBezTo>
                <a:cubicBezTo>
                  <a:pt x="29619" y="547878"/>
                  <a:pt x="30280" y="548488"/>
                  <a:pt x="30864" y="548030"/>
                </a:cubicBezTo>
                <a:cubicBezTo>
                  <a:pt x="31448" y="547573"/>
                  <a:pt x="31194" y="546964"/>
                  <a:pt x="30102" y="546202"/>
                </a:cubicBezTo>
                <a:cubicBezTo>
                  <a:pt x="30051" y="546049"/>
                  <a:pt x="29848" y="545744"/>
                  <a:pt x="29492" y="545287"/>
                </a:cubicBezTo>
                <a:close/>
                <a:moveTo>
                  <a:pt x="582933" y="544982"/>
                </a:moveTo>
                <a:cubicBezTo>
                  <a:pt x="585575" y="549859"/>
                  <a:pt x="588826" y="554736"/>
                  <a:pt x="592687" y="559613"/>
                </a:cubicBezTo>
                <a:lnTo>
                  <a:pt x="603659" y="571805"/>
                </a:lnTo>
                <a:cubicBezTo>
                  <a:pt x="620144" y="588213"/>
                  <a:pt x="636248" y="598068"/>
                  <a:pt x="651970" y="601370"/>
                </a:cubicBezTo>
                <a:lnTo>
                  <a:pt x="679918" y="602425"/>
                </a:lnTo>
                <a:lnTo>
                  <a:pt x="683060" y="602894"/>
                </a:lnTo>
                <a:lnTo>
                  <a:pt x="684971" y="602616"/>
                </a:lnTo>
                <a:lnTo>
                  <a:pt x="708511" y="603504"/>
                </a:lnTo>
                <a:cubicBezTo>
                  <a:pt x="706428" y="604723"/>
                  <a:pt x="703278" y="605638"/>
                  <a:pt x="699062" y="606247"/>
                </a:cubicBezTo>
                <a:cubicBezTo>
                  <a:pt x="694845" y="606857"/>
                  <a:pt x="691086" y="607162"/>
                  <a:pt x="687784" y="607162"/>
                </a:cubicBezTo>
                <a:cubicBezTo>
                  <a:pt x="671927" y="608735"/>
                  <a:pt x="661782" y="609246"/>
                  <a:pt x="657349" y="608697"/>
                </a:cubicBezTo>
                <a:cubicBezTo>
                  <a:pt x="652917" y="608147"/>
                  <a:pt x="649364" y="606853"/>
                  <a:pt x="646693" y="604814"/>
                </a:cubicBezTo>
                <a:cubicBezTo>
                  <a:pt x="644021" y="602774"/>
                  <a:pt x="637398" y="600306"/>
                  <a:pt x="626824" y="597408"/>
                </a:cubicBezTo>
                <a:cubicBezTo>
                  <a:pt x="626824" y="597459"/>
                  <a:pt x="626824" y="597662"/>
                  <a:pt x="626824" y="598018"/>
                </a:cubicBezTo>
                <a:cubicBezTo>
                  <a:pt x="626824" y="598373"/>
                  <a:pt x="626824" y="598576"/>
                  <a:pt x="626824" y="598627"/>
                </a:cubicBezTo>
                <a:lnTo>
                  <a:pt x="630482" y="601066"/>
                </a:lnTo>
                <a:cubicBezTo>
                  <a:pt x="630507" y="601116"/>
                  <a:pt x="630761" y="601320"/>
                  <a:pt x="631244" y="601675"/>
                </a:cubicBezTo>
                <a:cubicBezTo>
                  <a:pt x="631726" y="602031"/>
                  <a:pt x="632285" y="602234"/>
                  <a:pt x="632920" y="602285"/>
                </a:cubicBezTo>
                <a:lnTo>
                  <a:pt x="653647" y="609600"/>
                </a:lnTo>
                <a:cubicBezTo>
                  <a:pt x="664416" y="613258"/>
                  <a:pt x="675795" y="614477"/>
                  <a:pt x="687784" y="613258"/>
                </a:cubicBezTo>
                <a:cubicBezTo>
                  <a:pt x="687987" y="612927"/>
                  <a:pt x="690629" y="611759"/>
                  <a:pt x="695709" y="609752"/>
                </a:cubicBezTo>
                <a:cubicBezTo>
                  <a:pt x="700789" y="607746"/>
                  <a:pt x="707088" y="606882"/>
                  <a:pt x="714607" y="607162"/>
                </a:cubicBezTo>
                <a:lnTo>
                  <a:pt x="709730" y="609600"/>
                </a:lnTo>
                <a:cubicBezTo>
                  <a:pt x="709069" y="610184"/>
                  <a:pt x="708257" y="610540"/>
                  <a:pt x="707291" y="610667"/>
                </a:cubicBezTo>
                <a:cubicBezTo>
                  <a:pt x="706326" y="610794"/>
                  <a:pt x="705513" y="610845"/>
                  <a:pt x="704853" y="610819"/>
                </a:cubicBezTo>
                <a:cubicBezTo>
                  <a:pt x="703050" y="611378"/>
                  <a:pt x="701475" y="611784"/>
                  <a:pt x="700129" y="612038"/>
                </a:cubicBezTo>
                <a:cubicBezTo>
                  <a:pt x="698782" y="612292"/>
                  <a:pt x="697512" y="612699"/>
                  <a:pt x="696319" y="613258"/>
                </a:cubicBezTo>
                <a:cubicBezTo>
                  <a:pt x="700002" y="613258"/>
                  <a:pt x="705437" y="612648"/>
                  <a:pt x="712625" y="611429"/>
                </a:cubicBezTo>
                <a:cubicBezTo>
                  <a:pt x="719814" y="610210"/>
                  <a:pt x="724944" y="608381"/>
                  <a:pt x="728018" y="605942"/>
                </a:cubicBezTo>
                <a:cubicBezTo>
                  <a:pt x="733911" y="604952"/>
                  <a:pt x="740718" y="602361"/>
                  <a:pt x="748439" y="598170"/>
                </a:cubicBezTo>
                <a:cubicBezTo>
                  <a:pt x="756161" y="593979"/>
                  <a:pt x="762359" y="590474"/>
                  <a:pt x="767032" y="587654"/>
                </a:cubicBezTo>
                <a:cubicBezTo>
                  <a:pt x="770410" y="585140"/>
                  <a:pt x="776151" y="580720"/>
                  <a:pt x="784253" y="574396"/>
                </a:cubicBezTo>
                <a:cubicBezTo>
                  <a:pt x="792356" y="568071"/>
                  <a:pt x="797182" y="563956"/>
                  <a:pt x="798731" y="562051"/>
                </a:cubicBezTo>
                <a:lnTo>
                  <a:pt x="796293" y="562051"/>
                </a:lnTo>
                <a:cubicBezTo>
                  <a:pt x="794820" y="564134"/>
                  <a:pt x="792280" y="566674"/>
                  <a:pt x="788673" y="569671"/>
                </a:cubicBezTo>
                <a:cubicBezTo>
                  <a:pt x="785066" y="572668"/>
                  <a:pt x="781917" y="574599"/>
                  <a:pt x="779224" y="575462"/>
                </a:cubicBezTo>
                <a:lnTo>
                  <a:pt x="786539" y="566928"/>
                </a:lnTo>
                <a:cubicBezTo>
                  <a:pt x="782602" y="569468"/>
                  <a:pt x="777675" y="572313"/>
                  <a:pt x="771757" y="575462"/>
                </a:cubicBezTo>
                <a:cubicBezTo>
                  <a:pt x="765838" y="578612"/>
                  <a:pt x="760606" y="581457"/>
                  <a:pt x="756059" y="583997"/>
                </a:cubicBezTo>
                <a:cubicBezTo>
                  <a:pt x="754053" y="581965"/>
                  <a:pt x="752884" y="582676"/>
                  <a:pt x="752554" y="586130"/>
                </a:cubicBezTo>
                <a:cubicBezTo>
                  <a:pt x="752224" y="589585"/>
                  <a:pt x="750141" y="589686"/>
                  <a:pt x="746306" y="586435"/>
                </a:cubicBezTo>
                <a:cubicBezTo>
                  <a:pt x="747296" y="588518"/>
                  <a:pt x="747144" y="589839"/>
                  <a:pt x="745849" y="590398"/>
                </a:cubicBezTo>
                <a:cubicBezTo>
                  <a:pt x="744553" y="590956"/>
                  <a:pt x="739829" y="592887"/>
                  <a:pt x="731675" y="596189"/>
                </a:cubicBezTo>
                <a:cubicBezTo>
                  <a:pt x="730761" y="594792"/>
                  <a:pt x="730761" y="594538"/>
                  <a:pt x="731675" y="595427"/>
                </a:cubicBezTo>
                <a:cubicBezTo>
                  <a:pt x="732590" y="596316"/>
                  <a:pt x="732590" y="595757"/>
                  <a:pt x="731675" y="593750"/>
                </a:cubicBezTo>
                <a:cubicBezTo>
                  <a:pt x="730507" y="594309"/>
                  <a:pt x="729491" y="594716"/>
                  <a:pt x="728627" y="594970"/>
                </a:cubicBezTo>
                <a:cubicBezTo>
                  <a:pt x="727764" y="595224"/>
                  <a:pt x="726748" y="595630"/>
                  <a:pt x="725579" y="596189"/>
                </a:cubicBezTo>
                <a:lnTo>
                  <a:pt x="719483" y="598627"/>
                </a:lnTo>
                <a:cubicBezTo>
                  <a:pt x="722227" y="598043"/>
                  <a:pt x="724055" y="597687"/>
                  <a:pt x="724970" y="597560"/>
                </a:cubicBezTo>
                <a:cubicBezTo>
                  <a:pt x="725884" y="597433"/>
                  <a:pt x="727713" y="597383"/>
                  <a:pt x="730456" y="597408"/>
                </a:cubicBezTo>
                <a:lnTo>
                  <a:pt x="709730" y="603504"/>
                </a:lnTo>
                <a:cubicBezTo>
                  <a:pt x="711940" y="602031"/>
                  <a:pt x="713616" y="601320"/>
                  <a:pt x="714759" y="601370"/>
                </a:cubicBezTo>
                <a:cubicBezTo>
                  <a:pt x="715902" y="601421"/>
                  <a:pt x="717883" y="600100"/>
                  <a:pt x="720703" y="597408"/>
                </a:cubicBezTo>
                <a:lnTo>
                  <a:pt x="684971" y="602616"/>
                </a:lnTo>
                <a:lnTo>
                  <a:pt x="679918" y="602425"/>
                </a:lnTo>
                <a:lnTo>
                  <a:pt x="646331" y="597408"/>
                </a:lnTo>
                <a:cubicBezTo>
                  <a:pt x="645849" y="596798"/>
                  <a:pt x="645595" y="596189"/>
                  <a:pt x="645569" y="595579"/>
                </a:cubicBezTo>
                <a:cubicBezTo>
                  <a:pt x="645544" y="594970"/>
                  <a:pt x="644985" y="594360"/>
                  <a:pt x="643893" y="593750"/>
                </a:cubicBezTo>
                <a:lnTo>
                  <a:pt x="643893" y="596189"/>
                </a:lnTo>
                <a:cubicBezTo>
                  <a:pt x="634089" y="593446"/>
                  <a:pt x="625046" y="588569"/>
                  <a:pt x="616766" y="581558"/>
                </a:cubicBezTo>
                <a:cubicBezTo>
                  <a:pt x="608485" y="574548"/>
                  <a:pt x="601272" y="567233"/>
                  <a:pt x="595125" y="559613"/>
                </a:cubicBezTo>
                <a:cubicBezTo>
                  <a:pt x="594007" y="557936"/>
                  <a:pt x="593195" y="556717"/>
                  <a:pt x="592687" y="555955"/>
                </a:cubicBezTo>
                <a:cubicBezTo>
                  <a:pt x="592179" y="555193"/>
                  <a:pt x="591366" y="553974"/>
                  <a:pt x="590248" y="552298"/>
                </a:cubicBezTo>
                <a:cubicBezTo>
                  <a:pt x="592026" y="551282"/>
                  <a:pt x="593042" y="550875"/>
                  <a:pt x="593296" y="551078"/>
                </a:cubicBezTo>
                <a:cubicBezTo>
                  <a:pt x="593550" y="551282"/>
                  <a:pt x="593347" y="550875"/>
                  <a:pt x="592687" y="549859"/>
                </a:cubicBezTo>
                <a:cubicBezTo>
                  <a:pt x="591620" y="548691"/>
                  <a:pt x="591010" y="548284"/>
                  <a:pt x="590858" y="548640"/>
                </a:cubicBezTo>
                <a:cubicBezTo>
                  <a:pt x="590705" y="548996"/>
                  <a:pt x="590096" y="549808"/>
                  <a:pt x="589029" y="551078"/>
                </a:cubicBezTo>
                <a:cubicBezTo>
                  <a:pt x="588546" y="549377"/>
                  <a:pt x="587988" y="548208"/>
                  <a:pt x="587353" y="547573"/>
                </a:cubicBezTo>
                <a:cubicBezTo>
                  <a:pt x="586718" y="546938"/>
                  <a:pt x="585244" y="546075"/>
                  <a:pt x="582933" y="544982"/>
                </a:cubicBezTo>
                <a:close/>
                <a:moveTo>
                  <a:pt x="538051" y="542544"/>
                </a:moveTo>
                <a:lnTo>
                  <a:pt x="537921" y="544634"/>
                </a:lnTo>
                <a:lnTo>
                  <a:pt x="537823" y="544373"/>
                </a:lnTo>
                <a:cubicBezTo>
                  <a:pt x="537975" y="542849"/>
                  <a:pt x="538051" y="542239"/>
                  <a:pt x="538051" y="542544"/>
                </a:cubicBezTo>
                <a:close/>
                <a:moveTo>
                  <a:pt x="313261" y="537362"/>
                </a:moveTo>
                <a:cubicBezTo>
                  <a:pt x="313718" y="537464"/>
                  <a:pt x="314023" y="537566"/>
                  <a:pt x="314176" y="537667"/>
                </a:cubicBezTo>
                <a:cubicBezTo>
                  <a:pt x="314176" y="537718"/>
                  <a:pt x="314176" y="537921"/>
                  <a:pt x="314176" y="538277"/>
                </a:cubicBezTo>
                <a:lnTo>
                  <a:pt x="314176" y="538429"/>
                </a:lnTo>
                <a:cubicBezTo>
                  <a:pt x="314176" y="538201"/>
                  <a:pt x="314176" y="538353"/>
                  <a:pt x="314176" y="538886"/>
                </a:cubicBezTo>
                <a:cubicBezTo>
                  <a:pt x="313109" y="537769"/>
                  <a:pt x="312804" y="537261"/>
                  <a:pt x="313261" y="537362"/>
                </a:cubicBezTo>
                <a:close/>
                <a:moveTo>
                  <a:pt x="1118085" y="536448"/>
                </a:moveTo>
                <a:lnTo>
                  <a:pt x="1114428" y="552298"/>
                </a:lnTo>
                <a:cubicBezTo>
                  <a:pt x="1113895" y="548208"/>
                  <a:pt x="1114047" y="545109"/>
                  <a:pt x="1114885" y="543001"/>
                </a:cubicBezTo>
                <a:cubicBezTo>
                  <a:pt x="1115723" y="540893"/>
                  <a:pt x="1116790" y="538709"/>
                  <a:pt x="1118085" y="536448"/>
                </a:cubicBezTo>
                <a:close/>
                <a:moveTo>
                  <a:pt x="1093702" y="534010"/>
                </a:moveTo>
                <a:lnTo>
                  <a:pt x="1091263" y="544982"/>
                </a:lnTo>
                <a:cubicBezTo>
                  <a:pt x="1091289" y="545033"/>
                  <a:pt x="1091238" y="545236"/>
                  <a:pt x="1091111" y="545592"/>
                </a:cubicBezTo>
                <a:cubicBezTo>
                  <a:pt x="1090984" y="545948"/>
                  <a:pt x="1090628" y="546151"/>
                  <a:pt x="1090044" y="546202"/>
                </a:cubicBezTo>
                <a:cubicBezTo>
                  <a:pt x="1090577" y="543331"/>
                  <a:pt x="1091035" y="541147"/>
                  <a:pt x="1091416" y="539648"/>
                </a:cubicBezTo>
                <a:cubicBezTo>
                  <a:pt x="1091797" y="538150"/>
                  <a:pt x="1092559" y="536270"/>
                  <a:pt x="1093702" y="534010"/>
                </a:cubicBezTo>
                <a:close/>
                <a:moveTo>
                  <a:pt x="276380" y="532790"/>
                </a:moveTo>
                <a:cubicBezTo>
                  <a:pt x="270361" y="538836"/>
                  <a:pt x="264417" y="544424"/>
                  <a:pt x="258550" y="549554"/>
                </a:cubicBezTo>
                <a:cubicBezTo>
                  <a:pt x="252682" y="554685"/>
                  <a:pt x="246434" y="559664"/>
                  <a:pt x="239804" y="564490"/>
                </a:cubicBezTo>
                <a:cubicBezTo>
                  <a:pt x="237849" y="565709"/>
                  <a:pt x="235664" y="567233"/>
                  <a:pt x="233251" y="569062"/>
                </a:cubicBezTo>
                <a:cubicBezTo>
                  <a:pt x="230838" y="570890"/>
                  <a:pt x="228959" y="573024"/>
                  <a:pt x="227612" y="575462"/>
                </a:cubicBezTo>
                <a:cubicBezTo>
                  <a:pt x="230025" y="574142"/>
                  <a:pt x="232210" y="572516"/>
                  <a:pt x="234166" y="570586"/>
                </a:cubicBezTo>
                <a:cubicBezTo>
                  <a:pt x="236121" y="568655"/>
                  <a:pt x="238001" y="567030"/>
                  <a:pt x="239804" y="565709"/>
                </a:cubicBezTo>
                <a:cubicBezTo>
                  <a:pt x="245519" y="561289"/>
                  <a:pt x="251768" y="556108"/>
                  <a:pt x="258550" y="550164"/>
                </a:cubicBezTo>
                <a:cubicBezTo>
                  <a:pt x="265331" y="544220"/>
                  <a:pt x="271275" y="538429"/>
                  <a:pt x="276380" y="532790"/>
                </a:cubicBezTo>
                <a:close/>
                <a:moveTo>
                  <a:pt x="780577" y="531266"/>
                </a:moveTo>
                <a:cubicBezTo>
                  <a:pt x="780450" y="531063"/>
                  <a:pt x="780151" y="531165"/>
                  <a:pt x="779681" y="531571"/>
                </a:cubicBezTo>
                <a:cubicBezTo>
                  <a:pt x="778742" y="532384"/>
                  <a:pt x="778183" y="533197"/>
                  <a:pt x="778005" y="534010"/>
                </a:cubicBezTo>
                <a:cubicBezTo>
                  <a:pt x="778030" y="535102"/>
                  <a:pt x="778284" y="535356"/>
                  <a:pt x="778767" y="534772"/>
                </a:cubicBezTo>
                <a:cubicBezTo>
                  <a:pt x="779250" y="534187"/>
                  <a:pt x="779808" y="533527"/>
                  <a:pt x="780443" y="532790"/>
                </a:cubicBezTo>
                <a:cubicBezTo>
                  <a:pt x="780659" y="531978"/>
                  <a:pt x="780704" y="531470"/>
                  <a:pt x="780577" y="531266"/>
                </a:cubicBezTo>
                <a:close/>
                <a:moveTo>
                  <a:pt x="1094464" y="530200"/>
                </a:moveTo>
                <a:cubicBezTo>
                  <a:pt x="1095505" y="530885"/>
                  <a:pt x="1095251" y="531343"/>
                  <a:pt x="1093702" y="531571"/>
                </a:cubicBezTo>
                <a:cubicBezTo>
                  <a:pt x="1093651" y="531876"/>
                  <a:pt x="1093448" y="532486"/>
                  <a:pt x="1093092" y="533400"/>
                </a:cubicBezTo>
                <a:cubicBezTo>
                  <a:pt x="1092736" y="534314"/>
                  <a:pt x="1092533" y="533705"/>
                  <a:pt x="1092482" y="531571"/>
                </a:cubicBezTo>
                <a:cubicBezTo>
                  <a:pt x="1092762" y="529971"/>
                  <a:pt x="1093422" y="529514"/>
                  <a:pt x="1094464" y="530200"/>
                </a:cubicBezTo>
                <a:close/>
                <a:moveTo>
                  <a:pt x="1409475" y="525475"/>
                </a:moveTo>
                <a:cubicBezTo>
                  <a:pt x="1408789" y="527279"/>
                  <a:pt x="1408027" y="529158"/>
                  <a:pt x="1407189" y="531114"/>
                </a:cubicBezTo>
                <a:cubicBezTo>
                  <a:pt x="1406350" y="533070"/>
                  <a:pt x="1405893" y="535254"/>
                  <a:pt x="1405817" y="537667"/>
                </a:cubicBezTo>
                <a:close/>
                <a:moveTo>
                  <a:pt x="1083948" y="525475"/>
                </a:moveTo>
                <a:cubicBezTo>
                  <a:pt x="1082957" y="529438"/>
                  <a:pt x="1081281" y="536448"/>
                  <a:pt x="1078919" y="546506"/>
                </a:cubicBezTo>
                <a:cubicBezTo>
                  <a:pt x="1076557" y="556565"/>
                  <a:pt x="1075795" y="564185"/>
                  <a:pt x="1076633" y="569366"/>
                </a:cubicBezTo>
                <a:cubicBezTo>
                  <a:pt x="1076709" y="566674"/>
                  <a:pt x="1077166" y="563220"/>
                  <a:pt x="1078004" y="559003"/>
                </a:cubicBezTo>
                <a:cubicBezTo>
                  <a:pt x="1078843" y="554787"/>
                  <a:pt x="1079605" y="551332"/>
                  <a:pt x="1080290" y="548640"/>
                </a:cubicBezTo>
                <a:cubicBezTo>
                  <a:pt x="1081052" y="544246"/>
                  <a:pt x="1081967" y="539928"/>
                  <a:pt x="1083033" y="535686"/>
                </a:cubicBezTo>
                <a:cubicBezTo>
                  <a:pt x="1084100" y="531444"/>
                  <a:pt x="1084405" y="528041"/>
                  <a:pt x="1083948" y="525475"/>
                </a:cubicBezTo>
                <a:close/>
                <a:moveTo>
                  <a:pt x="1065831" y="525323"/>
                </a:moveTo>
                <a:cubicBezTo>
                  <a:pt x="1065755" y="525323"/>
                  <a:pt x="1065698" y="525780"/>
                  <a:pt x="1065660" y="526694"/>
                </a:cubicBezTo>
                <a:cubicBezTo>
                  <a:pt x="1066193" y="528523"/>
                  <a:pt x="1066346" y="528523"/>
                  <a:pt x="1066117" y="526694"/>
                </a:cubicBezTo>
                <a:cubicBezTo>
                  <a:pt x="1066003" y="525780"/>
                  <a:pt x="1065908" y="525323"/>
                  <a:pt x="1065831" y="525323"/>
                </a:cubicBezTo>
                <a:close/>
                <a:moveTo>
                  <a:pt x="604879" y="524256"/>
                </a:moveTo>
                <a:lnTo>
                  <a:pt x="603659" y="525475"/>
                </a:lnTo>
                <a:cubicBezTo>
                  <a:pt x="605996" y="528549"/>
                  <a:pt x="608028" y="531546"/>
                  <a:pt x="609755" y="534467"/>
                </a:cubicBezTo>
                <a:cubicBezTo>
                  <a:pt x="611483" y="537388"/>
                  <a:pt x="613515" y="540080"/>
                  <a:pt x="615851" y="542544"/>
                </a:cubicBezTo>
                <a:cubicBezTo>
                  <a:pt x="620550" y="548767"/>
                  <a:pt x="627612" y="555523"/>
                  <a:pt x="637035" y="562813"/>
                </a:cubicBezTo>
                <a:cubicBezTo>
                  <a:pt x="646458" y="570103"/>
                  <a:pt x="655653" y="573507"/>
                  <a:pt x="664619" y="573024"/>
                </a:cubicBezTo>
                <a:cubicBezTo>
                  <a:pt x="663019" y="572821"/>
                  <a:pt x="660124" y="571703"/>
                  <a:pt x="655933" y="569671"/>
                </a:cubicBezTo>
                <a:cubicBezTo>
                  <a:pt x="651742" y="567639"/>
                  <a:pt x="648541" y="565912"/>
                  <a:pt x="646331" y="564490"/>
                </a:cubicBezTo>
                <a:cubicBezTo>
                  <a:pt x="638305" y="560680"/>
                  <a:pt x="630888" y="555498"/>
                  <a:pt x="624081" y="548945"/>
                </a:cubicBezTo>
                <a:cubicBezTo>
                  <a:pt x="617274" y="542392"/>
                  <a:pt x="611686" y="535381"/>
                  <a:pt x="607317" y="527914"/>
                </a:cubicBezTo>
                <a:cubicBezTo>
                  <a:pt x="607292" y="527761"/>
                  <a:pt x="607038" y="527152"/>
                  <a:pt x="606555" y="526085"/>
                </a:cubicBezTo>
                <a:cubicBezTo>
                  <a:pt x="606072" y="525018"/>
                  <a:pt x="605514" y="524408"/>
                  <a:pt x="604879" y="524256"/>
                </a:cubicBezTo>
                <a:close/>
                <a:moveTo>
                  <a:pt x="805459" y="524099"/>
                </a:moveTo>
                <a:lnTo>
                  <a:pt x="795863" y="534312"/>
                </a:lnTo>
                <a:lnTo>
                  <a:pt x="800408" y="530257"/>
                </a:lnTo>
                <a:close/>
                <a:moveTo>
                  <a:pt x="585371" y="523037"/>
                </a:moveTo>
                <a:cubicBezTo>
                  <a:pt x="586032" y="524840"/>
                  <a:pt x="586845" y="526415"/>
                  <a:pt x="587810" y="527761"/>
                </a:cubicBezTo>
                <a:cubicBezTo>
                  <a:pt x="588775" y="529107"/>
                  <a:pt x="589588" y="530377"/>
                  <a:pt x="590248" y="531571"/>
                </a:cubicBezTo>
                <a:close/>
                <a:moveTo>
                  <a:pt x="1081510" y="519379"/>
                </a:moveTo>
                <a:cubicBezTo>
                  <a:pt x="1080265" y="522986"/>
                  <a:pt x="1079097" y="526440"/>
                  <a:pt x="1078004" y="529742"/>
                </a:cubicBezTo>
                <a:cubicBezTo>
                  <a:pt x="1076912" y="533044"/>
                  <a:pt x="1076049" y="536499"/>
                  <a:pt x="1075414" y="540106"/>
                </a:cubicBezTo>
                <a:cubicBezTo>
                  <a:pt x="1074271" y="543839"/>
                  <a:pt x="1073509" y="547649"/>
                  <a:pt x="1073128" y="551536"/>
                </a:cubicBezTo>
                <a:cubicBezTo>
                  <a:pt x="1072747" y="555422"/>
                  <a:pt x="1072289" y="558927"/>
                  <a:pt x="1071756" y="562051"/>
                </a:cubicBezTo>
                <a:cubicBezTo>
                  <a:pt x="1073229" y="555625"/>
                  <a:pt x="1075160" y="548361"/>
                  <a:pt x="1077547" y="540258"/>
                </a:cubicBezTo>
                <a:cubicBezTo>
                  <a:pt x="1079935" y="532155"/>
                  <a:pt x="1081256" y="525196"/>
                  <a:pt x="1081510" y="519379"/>
                </a:cubicBezTo>
                <a:close/>
                <a:moveTo>
                  <a:pt x="325148" y="519379"/>
                </a:moveTo>
                <a:lnTo>
                  <a:pt x="310518" y="535229"/>
                </a:lnTo>
                <a:cubicBezTo>
                  <a:pt x="304778" y="542188"/>
                  <a:pt x="299799" y="548081"/>
                  <a:pt x="295583" y="552907"/>
                </a:cubicBezTo>
                <a:cubicBezTo>
                  <a:pt x="291366" y="557733"/>
                  <a:pt x="285778" y="563626"/>
                  <a:pt x="278819" y="570586"/>
                </a:cubicBezTo>
                <a:lnTo>
                  <a:pt x="269065" y="580339"/>
                </a:lnTo>
                <a:cubicBezTo>
                  <a:pt x="264442" y="584733"/>
                  <a:pt x="259362" y="589051"/>
                  <a:pt x="253825" y="593293"/>
                </a:cubicBezTo>
                <a:cubicBezTo>
                  <a:pt x="248288" y="597535"/>
                  <a:pt x="244427" y="600939"/>
                  <a:pt x="242243" y="603504"/>
                </a:cubicBezTo>
                <a:cubicBezTo>
                  <a:pt x="240719" y="605104"/>
                  <a:pt x="240109" y="605866"/>
                  <a:pt x="240414" y="605790"/>
                </a:cubicBezTo>
                <a:cubicBezTo>
                  <a:pt x="240719" y="605714"/>
                  <a:pt x="240109" y="606171"/>
                  <a:pt x="238585" y="607162"/>
                </a:cubicBezTo>
                <a:cubicBezTo>
                  <a:pt x="235436" y="608533"/>
                  <a:pt x="231676" y="610667"/>
                  <a:pt x="227308" y="613562"/>
                </a:cubicBezTo>
                <a:cubicBezTo>
                  <a:pt x="222939" y="616458"/>
                  <a:pt x="218570" y="619201"/>
                  <a:pt x="214201" y="621792"/>
                </a:cubicBezTo>
                <a:cubicBezTo>
                  <a:pt x="212017" y="623519"/>
                  <a:pt x="210899" y="624637"/>
                  <a:pt x="210848" y="625145"/>
                </a:cubicBezTo>
                <a:cubicBezTo>
                  <a:pt x="210798" y="625653"/>
                  <a:pt x="210290" y="626161"/>
                  <a:pt x="209324" y="626669"/>
                </a:cubicBezTo>
                <a:cubicBezTo>
                  <a:pt x="208181" y="627761"/>
                  <a:pt x="207115" y="628320"/>
                  <a:pt x="206124" y="628345"/>
                </a:cubicBezTo>
                <a:cubicBezTo>
                  <a:pt x="205133" y="628371"/>
                  <a:pt x="203762" y="628625"/>
                  <a:pt x="202009" y="629107"/>
                </a:cubicBezTo>
                <a:cubicBezTo>
                  <a:pt x="198301" y="630987"/>
                  <a:pt x="194135" y="633019"/>
                  <a:pt x="189512" y="635203"/>
                </a:cubicBezTo>
                <a:cubicBezTo>
                  <a:pt x="184890" y="637388"/>
                  <a:pt x="180114" y="639420"/>
                  <a:pt x="175187" y="641299"/>
                </a:cubicBezTo>
                <a:cubicBezTo>
                  <a:pt x="163757" y="645389"/>
                  <a:pt x="158270" y="648487"/>
                  <a:pt x="158728" y="650596"/>
                </a:cubicBezTo>
                <a:cubicBezTo>
                  <a:pt x="159185" y="652704"/>
                  <a:pt x="157356" y="654888"/>
                  <a:pt x="153241" y="657149"/>
                </a:cubicBezTo>
                <a:lnTo>
                  <a:pt x="155680" y="653491"/>
                </a:lnTo>
                <a:cubicBezTo>
                  <a:pt x="156772" y="652450"/>
                  <a:pt x="157331" y="651789"/>
                  <a:pt x="157356" y="651510"/>
                </a:cubicBezTo>
                <a:cubicBezTo>
                  <a:pt x="157381" y="651231"/>
                  <a:pt x="157635" y="650265"/>
                  <a:pt x="158118" y="648614"/>
                </a:cubicBezTo>
                <a:cubicBezTo>
                  <a:pt x="153876" y="650215"/>
                  <a:pt x="148034" y="653415"/>
                  <a:pt x="140592" y="658216"/>
                </a:cubicBezTo>
                <a:cubicBezTo>
                  <a:pt x="133150" y="663016"/>
                  <a:pt x="127613" y="667131"/>
                  <a:pt x="123980" y="670560"/>
                </a:cubicBezTo>
                <a:lnTo>
                  <a:pt x="115446" y="679094"/>
                </a:lnTo>
                <a:cubicBezTo>
                  <a:pt x="115497" y="679171"/>
                  <a:pt x="115700" y="679323"/>
                  <a:pt x="116056" y="679552"/>
                </a:cubicBezTo>
                <a:cubicBezTo>
                  <a:pt x="116411" y="679780"/>
                  <a:pt x="116614" y="679628"/>
                  <a:pt x="116665" y="679094"/>
                </a:cubicBezTo>
                <a:cubicBezTo>
                  <a:pt x="116665" y="679145"/>
                  <a:pt x="116665" y="679348"/>
                  <a:pt x="116665" y="679704"/>
                </a:cubicBezTo>
                <a:cubicBezTo>
                  <a:pt x="116665" y="680060"/>
                  <a:pt x="116665" y="680263"/>
                  <a:pt x="116665" y="680314"/>
                </a:cubicBezTo>
                <a:lnTo>
                  <a:pt x="123980" y="676656"/>
                </a:lnTo>
                <a:cubicBezTo>
                  <a:pt x="125149" y="676046"/>
                  <a:pt x="126165" y="675437"/>
                  <a:pt x="127028" y="674827"/>
                </a:cubicBezTo>
                <a:cubicBezTo>
                  <a:pt x="127892" y="674218"/>
                  <a:pt x="128908" y="673608"/>
                  <a:pt x="130076" y="672998"/>
                </a:cubicBezTo>
                <a:cubicBezTo>
                  <a:pt x="132464" y="672363"/>
                  <a:pt x="134699" y="671500"/>
                  <a:pt x="136782" y="670408"/>
                </a:cubicBezTo>
                <a:cubicBezTo>
                  <a:pt x="138865" y="669315"/>
                  <a:pt x="141100" y="668147"/>
                  <a:pt x="143488" y="666902"/>
                </a:cubicBezTo>
                <a:lnTo>
                  <a:pt x="169091" y="654710"/>
                </a:lnTo>
                <a:cubicBezTo>
                  <a:pt x="171682" y="652374"/>
                  <a:pt x="173206" y="650646"/>
                  <a:pt x="173663" y="649529"/>
                </a:cubicBezTo>
                <a:cubicBezTo>
                  <a:pt x="174120" y="648411"/>
                  <a:pt x="176254" y="647294"/>
                  <a:pt x="180064" y="646176"/>
                </a:cubicBezTo>
                <a:cubicBezTo>
                  <a:pt x="192560" y="641071"/>
                  <a:pt x="205362" y="634517"/>
                  <a:pt x="218468" y="626516"/>
                </a:cubicBezTo>
                <a:cubicBezTo>
                  <a:pt x="231575" y="618515"/>
                  <a:pt x="243157" y="610438"/>
                  <a:pt x="253216" y="602285"/>
                </a:cubicBezTo>
                <a:cubicBezTo>
                  <a:pt x="254994" y="601015"/>
                  <a:pt x="256619" y="599592"/>
                  <a:pt x="258092" y="598018"/>
                </a:cubicBezTo>
                <a:cubicBezTo>
                  <a:pt x="259566" y="596443"/>
                  <a:pt x="261191" y="595020"/>
                  <a:pt x="262969" y="593750"/>
                </a:cubicBezTo>
                <a:lnTo>
                  <a:pt x="300764" y="558394"/>
                </a:lnTo>
                <a:lnTo>
                  <a:pt x="299545" y="554736"/>
                </a:lnTo>
                <a:cubicBezTo>
                  <a:pt x="301247" y="550215"/>
                  <a:pt x="303025" y="547370"/>
                  <a:pt x="304879" y="546202"/>
                </a:cubicBezTo>
                <a:cubicBezTo>
                  <a:pt x="306733" y="545033"/>
                  <a:pt x="309426" y="543408"/>
                  <a:pt x="312956" y="541325"/>
                </a:cubicBezTo>
                <a:cubicBezTo>
                  <a:pt x="315573" y="540258"/>
                  <a:pt x="317046" y="539953"/>
                  <a:pt x="317376" y="540410"/>
                </a:cubicBezTo>
                <a:cubicBezTo>
                  <a:pt x="317706" y="540868"/>
                  <a:pt x="319484" y="537515"/>
                  <a:pt x="322710" y="530352"/>
                </a:cubicBezTo>
                <a:cubicBezTo>
                  <a:pt x="321821" y="529819"/>
                  <a:pt x="321770" y="529666"/>
                  <a:pt x="322558" y="529895"/>
                </a:cubicBezTo>
                <a:cubicBezTo>
                  <a:pt x="323345" y="530123"/>
                  <a:pt x="322989" y="530276"/>
                  <a:pt x="321491" y="530352"/>
                </a:cubicBezTo>
                <a:cubicBezTo>
                  <a:pt x="320983" y="530428"/>
                  <a:pt x="320780" y="530581"/>
                  <a:pt x="320881" y="530809"/>
                </a:cubicBezTo>
                <a:cubicBezTo>
                  <a:pt x="320983" y="531038"/>
                  <a:pt x="320780" y="530885"/>
                  <a:pt x="320272" y="530352"/>
                </a:cubicBezTo>
                <a:cubicBezTo>
                  <a:pt x="320856" y="528066"/>
                  <a:pt x="321516" y="526237"/>
                  <a:pt x="322253" y="524866"/>
                </a:cubicBezTo>
                <a:cubicBezTo>
                  <a:pt x="322989" y="523494"/>
                  <a:pt x="323955" y="521665"/>
                  <a:pt x="325148" y="519379"/>
                </a:cubicBezTo>
                <a:close/>
                <a:moveTo>
                  <a:pt x="60582" y="519379"/>
                </a:moveTo>
                <a:cubicBezTo>
                  <a:pt x="60023" y="521386"/>
                  <a:pt x="59922" y="523773"/>
                  <a:pt x="60277" y="526542"/>
                </a:cubicBezTo>
                <a:cubicBezTo>
                  <a:pt x="60633" y="529311"/>
                  <a:pt x="61141" y="531393"/>
                  <a:pt x="61801" y="532790"/>
                </a:cubicBezTo>
                <a:cubicBezTo>
                  <a:pt x="62436" y="530860"/>
                  <a:pt x="62690" y="528625"/>
                  <a:pt x="62563" y="526085"/>
                </a:cubicBezTo>
                <a:cubicBezTo>
                  <a:pt x="62436" y="523545"/>
                  <a:pt x="61776" y="521310"/>
                  <a:pt x="60582" y="519379"/>
                </a:cubicBezTo>
                <a:close/>
                <a:moveTo>
                  <a:pt x="573027" y="518770"/>
                </a:moveTo>
                <a:cubicBezTo>
                  <a:pt x="572443" y="518312"/>
                  <a:pt x="572087" y="518922"/>
                  <a:pt x="571960" y="520598"/>
                </a:cubicBezTo>
                <a:cubicBezTo>
                  <a:pt x="572011" y="521894"/>
                  <a:pt x="572214" y="522656"/>
                  <a:pt x="572570" y="522884"/>
                </a:cubicBezTo>
                <a:cubicBezTo>
                  <a:pt x="572925" y="523113"/>
                  <a:pt x="573129" y="522351"/>
                  <a:pt x="573179" y="520598"/>
                </a:cubicBezTo>
                <a:cubicBezTo>
                  <a:pt x="573662" y="519836"/>
                  <a:pt x="573611" y="519227"/>
                  <a:pt x="573027" y="518770"/>
                </a:cubicBezTo>
                <a:close/>
                <a:moveTo>
                  <a:pt x="1069318" y="516941"/>
                </a:moveTo>
                <a:cubicBezTo>
                  <a:pt x="1069267" y="516992"/>
                  <a:pt x="1069064" y="517195"/>
                  <a:pt x="1068708" y="517550"/>
                </a:cubicBezTo>
                <a:cubicBezTo>
                  <a:pt x="1068352" y="517906"/>
                  <a:pt x="1068149" y="518109"/>
                  <a:pt x="1068098" y="518160"/>
                </a:cubicBezTo>
                <a:close/>
                <a:moveTo>
                  <a:pt x="534165" y="514502"/>
                </a:moveTo>
                <a:lnTo>
                  <a:pt x="531952" y="520824"/>
                </a:lnTo>
                <a:lnTo>
                  <a:pt x="532946" y="521818"/>
                </a:lnTo>
                <a:lnTo>
                  <a:pt x="539222" y="534371"/>
                </a:lnTo>
                <a:lnTo>
                  <a:pt x="536756" y="526542"/>
                </a:lnTo>
                <a:cubicBezTo>
                  <a:pt x="535664" y="523215"/>
                  <a:pt x="534800" y="519201"/>
                  <a:pt x="534165" y="514502"/>
                </a:cubicBezTo>
                <a:close/>
                <a:moveTo>
                  <a:pt x="1370460" y="513283"/>
                </a:moveTo>
                <a:cubicBezTo>
                  <a:pt x="1369215" y="514807"/>
                  <a:pt x="1368047" y="517550"/>
                  <a:pt x="1366955" y="521513"/>
                </a:cubicBezTo>
                <a:cubicBezTo>
                  <a:pt x="1365863" y="525475"/>
                  <a:pt x="1364999" y="528828"/>
                  <a:pt x="1364364" y="531571"/>
                </a:cubicBezTo>
                <a:close/>
                <a:moveTo>
                  <a:pt x="1370651" y="507054"/>
                </a:moveTo>
                <a:cubicBezTo>
                  <a:pt x="1370549" y="507435"/>
                  <a:pt x="1370485" y="508292"/>
                  <a:pt x="1370460" y="509626"/>
                </a:cubicBezTo>
                <a:cubicBezTo>
                  <a:pt x="1370587" y="512293"/>
                  <a:pt x="1370943" y="513055"/>
                  <a:pt x="1371527" y="511912"/>
                </a:cubicBezTo>
                <a:cubicBezTo>
                  <a:pt x="1372111" y="510769"/>
                  <a:pt x="1372162" y="510007"/>
                  <a:pt x="1371679" y="509626"/>
                </a:cubicBezTo>
                <a:cubicBezTo>
                  <a:pt x="1371629" y="509245"/>
                  <a:pt x="1371425" y="508483"/>
                  <a:pt x="1371070" y="507340"/>
                </a:cubicBezTo>
                <a:cubicBezTo>
                  <a:pt x="1370892" y="506768"/>
                  <a:pt x="1370752" y="506673"/>
                  <a:pt x="1370651" y="507054"/>
                </a:cubicBezTo>
                <a:close/>
                <a:moveTo>
                  <a:pt x="559768" y="504749"/>
                </a:moveTo>
                <a:cubicBezTo>
                  <a:pt x="560454" y="508737"/>
                  <a:pt x="561826" y="513563"/>
                  <a:pt x="563883" y="519227"/>
                </a:cubicBezTo>
                <a:cubicBezTo>
                  <a:pt x="565940" y="524891"/>
                  <a:pt x="568226" y="529412"/>
                  <a:pt x="570741" y="532790"/>
                </a:cubicBezTo>
                <a:cubicBezTo>
                  <a:pt x="574348" y="537845"/>
                  <a:pt x="576278" y="542366"/>
                  <a:pt x="576532" y="546354"/>
                </a:cubicBezTo>
                <a:cubicBezTo>
                  <a:pt x="576786" y="550342"/>
                  <a:pt x="579326" y="552729"/>
                  <a:pt x="584152" y="553517"/>
                </a:cubicBezTo>
                <a:lnTo>
                  <a:pt x="578056" y="538886"/>
                </a:lnTo>
                <a:cubicBezTo>
                  <a:pt x="580393" y="537413"/>
                  <a:pt x="581206" y="536397"/>
                  <a:pt x="580495" y="535838"/>
                </a:cubicBezTo>
                <a:cubicBezTo>
                  <a:pt x="579783" y="535280"/>
                  <a:pt x="578158" y="533044"/>
                  <a:pt x="575618" y="529133"/>
                </a:cubicBezTo>
                <a:cubicBezTo>
                  <a:pt x="576177" y="531241"/>
                  <a:pt x="576583" y="532511"/>
                  <a:pt x="576837" y="532943"/>
                </a:cubicBezTo>
                <a:cubicBezTo>
                  <a:pt x="577091" y="533375"/>
                  <a:pt x="577497" y="534949"/>
                  <a:pt x="578056" y="537667"/>
                </a:cubicBezTo>
                <a:cubicBezTo>
                  <a:pt x="577574" y="537185"/>
                  <a:pt x="577320" y="536931"/>
                  <a:pt x="577294" y="536905"/>
                </a:cubicBezTo>
                <a:cubicBezTo>
                  <a:pt x="577269" y="536880"/>
                  <a:pt x="576710" y="536321"/>
                  <a:pt x="575618" y="535229"/>
                </a:cubicBezTo>
                <a:cubicBezTo>
                  <a:pt x="575618" y="535178"/>
                  <a:pt x="575618" y="534975"/>
                  <a:pt x="575618" y="534619"/>
                </a:cubicBezTo>
                <a:cubicBezTo>
                  <a:pt x="575618" y="534264"/>
                  <a:pt x="575618" y="534060"/>
                  <a:pt x="575618" y="534010"/>
                </a:cubicBezTo>
                <a:cubicBezTo>
                  <a:pt x="574602" y="534010"/>
                  <a:pt x="574195" y="534010"/>
                  <a:pt x="574399" y="534010"/>
                </a:cubicBezTo>
                <a:cubicBezTo>
                  <a:pt x="571351" y="528904"/>
                  <a:pt x="568607" y="523570"/>
                  <a:pt x="566169" y="518008"/>
                </a:cubicBezTo>
                <a:cubicBezTo>
                  <a:pt x="563731" y="512445"/>
                  <a:pt x="561597" y="508025"/>
                  <a:pt x="559768" y="504749"/>
                </a:cubicBezTo>
                <a:close/>
                <a:moveTo>
                  <a:pt x="291011" y="503530"/>
                </a:moveTo>
                <a:cubicBezTo>
                  <a:pt x="289233" y="504088"/>
                  <a:pt x="287912" y="504800"/>
                  <a:pt x="287048" y="505663"/>
                </a:cubicBezTo>
                <a:cubicBezTo>
                  <a:pt x="286185" y="506527"/>
                  <a:pt x="285474" y="507848"/>
                  <a:pt x="284915" y="509626"/>
                </a:cubicBezTo>
                <a:cubicBezTo>
                  <a:pt x="287302" y="509600"/>
                  <a:pt x="288928" y="509041"/>
                  <a:pt x="289792" y="507949"/>
                </a:cubicBezTo>
                <a:cubicBezTo>
                  <a:pt x="290655" y="506857"/>
                  <a:pt x="291062" y="505384"/>
                  <a:pt x="291011" y="503530"/>
                </a:cubicBezTo>
                <a:close/>
                <a:moveTo>
                  <a:pt x="1319254" y="502310"/>
                </a:moveTo>
                <a:cubicBezTo>
                  <a:pt x="1319813" y="502768"/>
                  <a:pt x="1320219" y="503072"/>
                  <a:pt x="1320473" y="503225"/>
                </a:cubicBezTo>
                <a:cubicBezTo>
                  <a:pt x="1320727" y="503377"/>
                  <a:pt x="1321133" y="504292"/>
                  <a:pt x="1321692" y="505968"/>
                </a:cubicBezTo>
                <a:cubicBezTo>
                  <a:pt x="1322200" y="507492"/>
                  <a:pt x="1322403" y="508102"/>
                  <a:pt x="1322302" y="507797"/>
                </a:cubicBezTo>
                <a:cubicBezTo>
                  <a:pt x="1322200" y="507492"/>
                  <a:pt x="1322403" y="508102"/>
                  <a:pt x="1322911" y="509626"/>
                </a:cubicBezTo>
                <a:cubicBezTo>
                  <a:pt x="1321235" y="507568"/>
                  <a:pt x="1320321" y="506501"/>
                  <a:pt x="1320168" y="506425"/>
                </a:cubicBezTo>
                <a:cubicBezTo>
                  <a:pt x="1320016" y="506349"/>
                  <a:pt x="1319711" y="504977"/>
                  <a:pt x="1319254" y="502310"/>
                </a:cubicBezTo>
                <a:close/>
                <a:moveTo>
                  <a:pt x="65459" y="497434"/>
                </a:moveTo>
                <a:cubicBezTo>
                  <a:pt x="65560" y="499593"/>
                  <a:pt x="65662" y="500761"/>
                  <a:pt x="65764" y="500939"/>
                </a:cubicBezTo>
                <a:cubicBezTo>
                  <a:pt x="65865" y="501117"/>
                  <a:pt x="65357" y="501980"/>
                  <a:pt x="64240" y="503530"/>
                </a:cubicBezTo>
                <a:cubicBezTo>
                  <a:pt x="64138" y="501904"/>
                  <a:pt x="64036" y="500888"/>
                  <a:pt x="63935" y="500482"/>
                </a:cubicBezTo>
                <a:cubicBezTo>
                  <a:pt x="63833" y="500075"/>
                  <a:pt x="64341" y="499059"/>
                  <a:pt x="65459" y="497434"/>
                </a:cubicBezTo>
                <a:close/>
                <a:moveTo>
                  <a:pt x="72774" y="496214"/>
                </a:moveTo>
                <a:lnTo>
                  <a:pt x="71555" y="507187"/>
                </a:lnTo>
                <a:cubicBezTo>
                  <a:pt x="72749" y="505511"/>
                  <a:pt x="73409" y="503987"/>
                  <a:pt x="73536" y="502615"/>
                </a:cubicBezTo>
                <a:cubicBezTo>
                  <a:pt x="73663" y="501244"/>
                  <a:pt x="73409" y="499110"/>
                  <a:pt x="72774" y="496214"/>
                </a:cubicBezTo>
                <a:close/>
                <a:moveTo>
                  <a:pt x="1288945" y="495014"/>
                </a:moveTo>
                <a:cubicBezTo>
                  <a:pt x="1288869" y="495090"/>
                  <a:pt x="1288812" y="495490"/>
                  <a:pt x="1288774" y="496214"/>
                </a:cubicBezTo>
                <a:cubicBezTo>
                  <a:pt x="1289307" y="497053"/>
                  <a:pt x="1289459" y="496900"/>
                  <a:pt x="1289231" y="495757"/>
                </a:cubicBezTo>
                <a:cubicBezTo>
                  <a:pt x="1289117" y="495186"/>
                  <a:pt x="1289021" y="494938"/>
                  <a:pt x="1288945" y="495014"/>
                </a:cubicBezTo>
                <a:close/>
                <a:moveTo>
                  <a:pt x="1307062" y="494995"/>
                </a:moveTo>
                <a:cubicBezTo>
                  <a:pt x="1306807" y="499389"/>
                  <a:pt x="1308230" y="505536"/>
                  <a:pt x="1311329" y="513436"/>
                </a:cubicBezTo>
                <a:cubicBezTo>
                  <a:pt x="1314428" y="521335"/>
                  <a:pt x="1317069" y="526567"/>
                  <a:pt x="1319254" y="529133"/>
                </a:cubicBezTo>
                <a:close/>
                <a:moveTo>
                  <a:pt x="1397282" y="493776"/>
                </a:moveTo>
                <a:lnTo>
                  <a:pt x="1394844" y="502310"/>
                </a:lnTo>
                <a:cubicBezTo>
                  <a:pt x="1394235" y="504698"/>
                  <a:pt x="1393625" y="506628"/>
                  <a:pt x="1393015" y="508102"/>
                </a:cubicBezTo>
                <a:cubicBezTo>
                  <a:pt x="1392406" y="509575"/>
                  <a:pt x="1391796" y="510896"/>
                  <a:pt x="1391186" y="512064"/>
                </a:cubicBezTo>
                <a:lnTo>
                  <a:pt x="1374118" y="571805"/>
                </a:lnTo>
                <a:cubicBezTo>
                  <a:pt x="1376404" y="570916"/>
                  <a:pt x="1377928" y="568731"/>
                  <a:pt x="1378690" y="565252"/>
                </a:cubicBezTo>
                <a:cubicBezTo>
                  <a:pt x="1379452" y="561772"/>
                  <a:pt x="1380366" y="558673"/>
                  <a:pt x="1381433" y="555955"/>
                </a:cubicBezTo>
                <a:cubicBezTo>
                  <a:pt x="1382068" y="552348"/>
                  <a:pt x="1382931" y="548894"/>
                  <a:pt x="1384024" y="545592"/>
                </a:cubicBezTo>
                <a:cubicBezTo>
                  <a:pt x="1385116" y="542290"/>
                  <a:pt x="1386284" y="538836"/>
                  <a:pt x="1387529" y="535229"/>
                </a:cubicBezTo>
                <a:cubicBezTo>
                  <a:pt x="1389002" y="529768"/>
                  <a:pt x="1390932" y="522707"/>
                  <a:pt x="1393320" y="514045"/>
                </a:cubicBezTo>
                <a:cubicBezTo>
                  <a:pt x="1395708" y="505384"/>
                  <a:pt x="1397028" y="498627"/>
                  <a:pt x="1397282" y="493776"/>
                </a:cubicBezTo>
                <a:close/>
                <a:moveTo>
                  <a:pt x="1300966" y="491338"/>
                </a:moveTo>
                <a:cubicBezTo>
                  <a:pt x="1301118" y="496468"/>
                  <a:pt x="1302337" y="502056"/>
                  <a:pt x="1304623" y="508102"/>
                </a:cubicBezTo>
                <a:cubicBezTo>
                  <a:pt x="1306909" y="514147"/>
                  <a:pt x="1309348" y="519125"/>
                  <a:pt x="1311939" y="523037"/>
                </a:cubicBezTo>
                <a:cubicBezTo>
                  <a:pt x="1310415" y="518820"/>
                  <a:pt x="1308281" y="513232"/>
                  <a:pt x="1305538" y="506273"/>
                </a:cubicBezTo>
                <a:cubicBezTo>
                  <a:pt x="1302794" y="499313"/>
                  <a:pt x="1301271" y="494335"/>
                  <a:pt x="1300966" y="491338"/>
                </a:cubicBezTo>
                <a:close/>
                <a:moveTo>
                  <a:pt x="1341199" y="490118"/>
                </a:moveTo>
                <a:cubicBezTo>
                  <a:pt x="1341834" y="492811"/>
                  <a:pt x="1342088" y="494132"/>
                  <a:pt x="1341961" y="494081"/>
                </a:cubicBezTo>
                <a:cubicBezTo>
                  <a:pt x="1341834" y="494030"/>
                  <a:pt x="1341174" y="494741"/>
                  <a:pt x="1339980" y="496214"/>
                </a:cubicBezTo>
                <a:close/>
                <a:moveTo>
                  <a:pt x="832085" y="487551"/>
                </a:moveTo>
                <a:lnTo>
                  <a:pt x="829516" y="491642"/>
                </a:lnTo>
                <a:cubicBezTo>
                  <a:pt x="827078" y="495402"/>
                  <a:pt x="824944" y="498551"/>
                  <a:pt x="823115" y="501091"/>
                </a:cubicBezTo>
                <a:lnTo>
                  <a:pt x="809064" y="519706"/>
                </a:lnTo>
                <a:lnTo>
                  <a:pt x="824335" y="501091"/>
                </a:lnTo>
                <a:close/>
                <a:moveTo>
                  <a:pt x="1131497" y="485242"/>
                </a:moveTo>
                <a:lnTo>
                  <a:pt x="1124182" y="510845"/>
                </a:lnTo>
                <a:cubicBezTo>
                  <a:pt x="1124258" y="506959"/>
                  <a:pt x="1125020" y="502539"/>
                  <a:pt x="1126468" y="497586"/>
                </a:cubicBezTo>
                <a:cubicBezTo>
                  <a:pt x="1127915" y="492633"/>
                  <a:pt x="1129592" y="488518"/>
                  <a:pt x="1131497" y="485242"/>
                </a:cubicBezTo>
                <a:close/>
                <a:moveTo>
                  <a:pt x="860911" y="480365"/>
                </a:moveTo>
                <a:cubicBezTo>
                  <a:pt x="859082" y="483337"/>
                  <a:pt x="857253" y="486232"/>
                  <a:pt x="855424" y="489052"/>
                </a:cubicBezTo>
                <a:cubicBezTo>
                  <a:pt x="853595" y="491871"/>
                  <a:pt x="851767" y="495071"/>
                  <a:pt x="849938" y="498653"/>
                </a:cubicBezTo>
                <a:cubicBezTo>
                  <a:pt x="851233" y="496214"/>
                  <a:pt x="852910" y="493471"/>
                  <a:pt x="854967" y="490423"/>
                </a:cubicBezTo>
                <a:cubicBezTo>
                  <a:pt x="857024" y="487375"/>
                  <a:pt x="859006" y="484022"/>
                  <a:pt x="860911" y="480365"/>
                </a:cubicBezTo>
                <a:close/>
                <a:moveTo>
                  <a:pt x="1345562" y="476021"/>
                </a:moveTo>
                <a:cubicBezTo>
                  <a:pt x="1345638" y="475869"/>
                  <a:pt x="1345809" y="476098"/>
                  <a:pt x="1346076" y="476707"/>
                </a:cubicBezTo>
                <a:cubicBezTo>
                  <a:pt x="1346000" y="479146"/>
                  <a:pt x="1345847" y="479450"/>
                  <a:pt x="1345619" y="477622"/>
                </a:cubicBezTo>
                <a:cubicBezTo>
                  <a:pt x="1345505" y="476707"/>
                  <a:pt x="1345485" y="476174"/>
                  <a:pt x="1345562" y="476021"/>
                </a:cubicBezTo>
                <a:close/>
                <a:moveTo>
                  <a:pt x="94388" y="473134"/>
                </a:moveTo>
                <a:lnTo>
                  <a:pt x="93500" y="477926"/>
                </a:lnTo>
                <a:cubicBezTo>
                  <a:pt x="93348" y="480949"/>
                  <a:pt x="92738" y="487096"/>
                  <a:pt x="91672" y="496367"/>
                </a:cubicBezTo>
                <a:lnTo>
                  <a:pt x="91277" y="499783"/>
                </a:lnTo>
                <a:close/>
                <a:moveTo>
                  <a:pt x="911013" y="470380"/>
                </a:moveTo>
                <a:lnTo>
                  <a:pt x="902363" y="487680"/>
                </a:lnTo>
                <a:lnTo>
                  <a:pt x="901144" y="485242"/>
                </a:lnTo>
                <a:lnTo>
                  <a:pt x="901146" y="485238"/>
                </a:lnTo>
                <a:lnTo>
                  <a:pt x="903583" y="479146"/>
                </a:lnTo>
                <a:lnTo>
                  <a:pt x="905083" y="474738"/>
                </a:lnTo>
                <a:lnTo>
                  <a:pt x="901146" y="485238"/>
                </a:lnTo>
                <a:lnTo>
                  <a:pt x="901144" y="485242"/>
                </a:lnTo>
                <a:lnTo>
                  <a:pt x="901144" y="485242"/>
                </a:lnTo>
                <a:lnTo>
                  <a:pt x="897960" y="493732"/>
                </a:lnTo>
                <a:lnTo>
                  <a:pt x="899925" y="494995"/>
                </a:lnTo>
                <a:lnTo>
                  <a:pt x="893017" y="509494"/>
                </a:lnTo>
                <a:lnTo>
                  <a:pt x="905164" y="485623"/>
                </a:lnTo>
                <a:close/>
                <a:moveTo>
                  <a:pt x="1066879" y="469392"/>
                </a:moveTo>
                <a:cubicBezTo>
                  <a:pt x="1063704" y="473100"/>
                  <a:pt x="1060910" y="480924"/>
                  <a:pt x="1058497" y="492862"/>
                </a:cubicBezTo>
                <a:cubicBezTo>
                  <a:pt x="1056084" y="504800"/>
                  <a:pt x="1054814" y="513232"/>
                  <a:pt x="1054687" y="518160"/>
                </a:cubicBezTo>
                <a:cubicBezTo>
                  <a:pt x="1055500" y="511708"/>
                  <a:pt x="1057227" y="503885"/>
                  <a:pt x="1059869" y="494690"/>
                </a:cubicBezTo>
                <a:cubicBezTo>
                  <a:pt x="1062510" y="485496"/>
                  <a:pt x="1064847" y="477063"/>
                  <a:pt x="1066879" y="469392"/>
                </a:cubicBezTo>
                <a:close/>
                <a:moveTo>
                  <a:pt x="34979" y="469392"/>
                </a:moveTo>
                <a:cubicBezTo>
                  <a:pt x="33709" y="474040"/>
                  <a:pt x="32591" y="481813"/>
                  <a:pt x="31626" y="492709"/>
                </a:cubicBezTo>
                <a:cubicBezTo>
                  <a:pt x="30661" y="503606"/>
                  <a:pt x="30153" y="511683"/>
                  <a:pt x="30102" y="516941"/>
                </a:cubicBezTo>
                <a:cubicBezTo>
                  <a:pt x="31372" y="511378"/>
                  <a:pt x="32490" y="503606"/>
                  <a:pt x="33455" y="493624"/>
                </a:cubicBezTo>
                <a:cubicBezTo>
                  <a:pt x="34420" y="483641"/>
                  <a:pt x="34928" y="475564"/>
                  <a:pt x="34979" y="469392"/>
                </a:cubicBezTo>
                <a:close/>
                <a:moveTo>
                  <a:pt x="1372898" y="468173"/>
                </a:moveTo>
                <a:cubicBezTo>
                  <a:pt x="1373508" y="470560"/>
                  <a:pt x="1373813" y="472491"/>
                  <a:pt x="1373813" y="473964"/>
                </a:cubicBezTo>
                <a:cubicBezTo>
                  <a:pt x="1373813" y="475437"/>
                  <a:pt x="1373508" y="476758"/>
                  <a:pt x="1372898" y="477926"/>
                </a:cubicBezTo>
                <a:cubicBezTo>
                  <a:pt x="1372924" y="479044"/>
                  <a:pt x="1372873" y="479857"/>
                  <a:pt x="1372746" y="480365"/>
                </a:cubicBezTo>
                <a:cubicBezTo>
                  <a:pt x="1372619" y="480873"/>
                  <a:pt x="1372263" y="481686"/>
                  <a:pt x="1371679" y="482803"/>
                </a:cubicBezTo>
                <a:close/>
                <a:moveTo>
                  <a:pt x="1265609" y="465734"/>
                </a:moveTo>
                <a:cubicBezTo>
                  <a:pt x="1264313" y="469468"/>
                  <a:pt x="1265380" y="475412"/>
                  <a:pt x="1268809" y="483565"/>
                </a:cubicBezTo>
                <a:cubicBezTo>
                  <a:pt x="1272238" y="491719"/>
                  <a:pt x="1274829" y="497967"/>
                  <a:pt x="1276582" y="502310"/>
                </a:cubicBezTo>
                <a:close/>
                <a:moveTo>
                  <a:pt x="1099798" y="464515"/>
                </a:moveTo>
                <a:cubicBezTo>
                  <a:pt x="1098330" y="467909"/>
                  <a:pt x="1097472" y="468707"/>
                  <a:pt x="1097224" y="466908"/>
                </a:cubicBezTo>
                <a:cubicBezTo>
                  <a:pt x="1096975" y="465110"/>
                  <a:pt x="1096388" y="464733"/>
                  <a:pt x="1095463" y="465779"/>
                </a:cubicBezTo>
                <a:cubicBezTo>
                  <a:pt x="1094537" y="466826"/>
                  <a:pt x="1092324" y="473313"/>
                  <a:pt x="1088825" y="485242"/>
                </a:cubicBezTo>
                <a:lnTo>
                  <a:pt x="1086685" y="486108"/>
                </a:lnTo>
                <a:lnTo>
                  <a:pt x="1087910" y="489661"/>
                </a:lnTo>
                <a:cubicBezTo>
                  <a:pt x="1087809" y="489991"/>
                  <a:pt x="1087707" y="491769"/>
                  <a:pt x="1087606" y="494995"/>
                </a:cubicBezTo>
                <a:cubicBezTo>
                  <a:pt x="1089765" y="491617"/>
                  <a:pt x="1090628" y="490144"/>
                  <a:pt x="1090196" y="490576"/>
                </a:cubicBezTo>
                <a:cubicBezTo>
                  <a:pt x="1089765" y="491007"/>
                  <a:pt x="1089714" y="491668"/>
                  <a:pt x="1090044" y="492557"/>
                </a:cubicBezTo>
                <a:lnTo>
                  <a:pt x="1087606" y="512064"/>
                </a:lnTo>
                <a:cubicBezTo>
                  <a:pt x="1091390" y="507644"/>
                  <a:pt x="1094489" y="500329"/>
                  <a:pt x="1096902" y="490118"/>
                </a:cubicBezTo>
                <a:cubicBezTo>
                  <a:pt x="1099315" y="479908"/>
                  <a:pt x="1100280" y="471373"/>
                  <a:pt x="1099798" y="464515"/>
                </a:cubicBezTo>
                <a:close/>
                <a:moveTo>
                  <a:pt x="876949" y="463885"/>
                </a:moveTo>
                <a:lnTo>
                  <a:pt x="876760" y="464515"/>
                </a:lnTo>
                <a:cubicBezTo>
                  <a:pt x="876735" y="464464"/>
                  <a:pt x="876786" y="464261"/>
                  <a:pt x="876913" y="463906"/>
                </a:cubicBezTo>
                <a:close/>
                <a:moveTo>
                  <a:pt x="1135173" y="460019"/>
                </a:moveTo>
                <a:cubicBezTo>
                  <a:pt x="1135148" y="460324"/>
                  <a:pt x="1135142" y="461010"/>
                  <a:pt x="1135154" y="462077"/>
                </a:cubicBezTo>
                <a:cubicBezTo>
                  <a:pt x="1135358" y="464820"/>
                  <a:pt x="1135866" y="465734"/>
                  <a:pt x="1136678" y="464820"/>
                </a:cubicBezTo>
                <a:cubicBezTo>
                  <a:pt x="1137491" y="463906"/>
                  <a:pt x="1137389" y="462991"/>
                  <a:pt x="1136374" y="462077"/>
                </a:cubicBezTo>
                <a:cubicBezTo>
                  <a:pt x="1135789" y="461772"/>
                  <a:pt x="1135434" y="461162"/>
                  <a:pt x="1135307" y="460248"/>
                </a:cubicBezTo>
                <a:cubicBezTo>
                  <a:pt x="1135243" y="459791"/>
                  <a:pt x="1135199" y="459715"/>
                  <a:pt x="1135173" y="460019"/>
                </a:cubicBezTo>
                <a:close/>
                <a:moveTo>
                  <a:pt x="1136393" y="455143"/>
                </a:moveTo>
                <a:cubicBezTo>
                  <a:pt x="1136367" y="455447"/>
                  <a:pt x="1136361" y="456133"/>
                  <a:pt x="1136374" y="457200"/>
                </a:cubicBezTo>
                <a:cubicBezTo>
                  <a:pt x="1136577" y="459943"/>
                  <a:pt x="1137085" y="460858"/>
                  <a:pt x="1137898" y="459943"/>
                </a:cubicBezTo>
                <a:cubicBezTo>
                  <a:pt x="1138710" y="459029"/>
                  <a:pt x="1138609" y="458114"/>
                  <a:pt x="1137593" y="457200"/>
                </a:cubicBezTo>
                <a:cubicBezTo>
                  <a:pt x="1137009" y="456895"/>
                  <a:pt x="1136653" y="456286"/>
                  <a:pt x="1136526" y="455371"/>
                </a:cubicBezTo>
                <a:cubicBezTo>
                  <a:pt x="1136463" y="454914"/>
                  <a:pt x="1136418" y="454838"/>
                  <a:pt x="1136393" y="455143"/>
                </a:cubicBezTo>
                <a:close/>
                <a:moveTo>
                  <a:pt x="28883" y="454762"/>
                </a:moveTo>
                <a:cubicBezTo>
                  <a:pt x="29975" y="456819"/>
                  <a:pt x="30229" y="459715"/>
                  <a:pt x="29645" y="463448"/>
                </a:cubicBezTo>
                <a:cubicBezTo>
                  <a:pt x="29061" y="467182"/>
                  <a:pt x="28400" y="470383"/>
                  <a:pt x="27664" y="473050"/>
                </a:cubicBezTo>
                <a:cubicBezTo>
                  <a:pt x="27029" y="470383"/>
                  <a:pt x="26775" y="467182"/>
                  <a:pt x="26902" y="463448"/>
                </a:cubicBezTo>
                <a:cubicBezTo>
                  <a:pt x="27029" y="459715"/>
                  <a:pt x="27689" y="456819"/>
                  <a:pt x="28883" y="454762"/>
                </a:cubicBezTo>
                <a:close/>
                <a:moveTo>
                  <a:pt x="1134126" y="454628"/>
                </a:moveTo>
                <a:cubicBezTo>
                  <a:pt x="1134024" y="455009"/>
                  <a:pt x="1133961" y="455867"/>
                  <a:pt x="1133935" y="457200"/>
                </a:cubicBezTo>
                <a:cubicBezTo>
                  <a:pt x="1134062" y="459943"/>
                  <a:pt x="1134418" y="460858"/>
                  <a:pt x="1135002" y="459943"/>
                </a:cubicBezTo>
                <a:cubicBezTo>
                  <a:pt x="1135586" y="459029"/>
                  <a:pt x="1135637" y="458114"/>
                  <a:pt x="1135154" y="457200"/>
                </a:cubicBezTo>
                <a:cubicBezTo>
                  <a:pt x="1135104" y="456819"/>
                  <a:pt x="1134901" y="456057"/>
                  <a:pt x="1134545" y="454914"/>
                </a:cubicBezTo>
                <a:cubicBezTo>
                  <a:pt x="1134367" y="454342"/>
                  <a:pt x="1134227" y="454247"/>
                  <a:pt x="1134126" y="454628"/>
                </a:cubicBezTo>
                <a:close/>
                <a:moveTo>
                  <a:pt x="1292431" y="451104"/>
                </a:moveTo>
                <a:cubicBezTo>
                  <a:pt x="1292330" y="451155"/>
                  <a:pt x="1291923" y="451358"/>
                  <a:pt x="1291212" y="451714"/>
                </a:cubicBezTo>
                <a:cubicBezTo>
                  <a:pt x="1290501" y="452069"/>
                  <a:pt x="1290095" y="452272"/>
                  <a:pt x="1289993" y="452323"/>
                </a:cubicBezTo>
                <a:lnTo>
                  <a:pt x="1287555" y="452323"/>
                </a:lnTo>
                <a:cubicBezTo>
                  <a:pt x="1288697" y="456032"/>
                  <a:pt x="1289764" y="459892"/>
                  <a:pt x="1290755" y="463906"/>
                </a:cubicBezTo>
                <a:cubicBezTo>
                  <a:pt x="1291745" y="467919"/>
                  <a:pt x="1293117" y="471780"/>
                  <a:pt x="1294870" y="475488"/>
                </a:cubicBezTo>
                <a:lnTo>
                  <a:pt x="1296089" y="475488"/>
                </a:lnTo>
                <a:cubicBezTo>
                  <a:pt x="1297181" y="475437"/>
                  <a:pt x="1298045" y="476148"/>
                  <a:pt x="1298680" y="477622"/>
                </a:cubicBezTo>
                <a:cubicBezTo>
                  <a:pt x="1299315" y="479095"/>
                  <a:pt x="1300483" y="481635"/>
                  <a:pt x="1302185" y="485242"/>
                </a:cubicBezTo>
                <a:cubicBezTo>
                  <a:pt x="1303836" y="482854"/>
                  <a:pt x="1304191" y="480314"/>
                  <a:pt x="1303252" y="477622"/>
                </a:cubicBezTo>
                <a:cubicBezTo>
                  <a:pt x="1302312" y="474929"/>
                  <a:pt x="1301143" y="471780"/>
                  <a:pt x="1299747" y="468173"/>
                </a:cubicBezTo>
                <a:cubicBezTo>
                  <a:pt x="1298527" y="464642"/>
                  <a:pt x="1297308" y="461645"/>
                  <a:pt x="1296089" y="459181"/>
                </a:cubicBezTo>
                <a:cubicBezTo>
                  <a:pt x="1294870" y="456717"/>
                  <a:pt x="1293651" y="454025"/>
                  <a:pt x="1292431" y="451104"/>
                </a:cubicBezTo>
                <a:close/>
                <a:moveTo>
                  <a:pt x="52048" y="448666"/>
                </a:moveTo>
                <a:cubicBezTo>
                  <a:pt x="51184" y="451968"/>
                  <a:pt x="50168" y="456032"/>
                  <a:pt x="49000" y="460858"/>
                </a:cubicBezTo>
                <a:cubicBezTo>
                  <a:pt x="47831" y="465684"/>
                  <a:pt x="48034" y="469748"/>
                  <a:pt x="49609" y="473050"/>
                </a:cubicBezTo>
                <a:cubicBezTo>
                  <a:pt x="50828" y="470992"/>
                  <a:pt x="51743" y="468097"/>
                  <a:pt x="52352" y="464363"/>
                </a:cubicBezTo>
                <a:cubicBezTo>
                  <a:pt x="52962" y="460629"/>
                  <a:pt x="53267" y="457429"/>
                  <a:pt x="53267" y="454762"/>
                </a:cubicBezTo>
                <a:cubicBezTo>
                  <a:pt x="53292" y="453060"/>
                  <a:pt x="53241" y="451891"/>
                  <a:pt x="53114" y="451256"/>
                </a:cubicBezTo>
                <a:cubicBezTo>
                  <a:pt x="52987" y="450621"/>
                  <a:pt x="52632" y="449758"/>
                  <a:pt x="52048" y="448666"/>
                </a:cubicBezTo>
                <a:close/>
                <a:moveTo>
                  <a:pt x="79909" y="447492"/>
                </a:moveTo>
                <a:lnTo>
                  <a:pt x="79480" y="447599"/>
                </a:lnTo>
                <a:cubicBezTo>
                  <a:pt x="79124" y="447726"/>
                  <a:pt x="78921" y="448081"/>
                  <a:pt x="78870" y="448666"/>
                </a:cubicBezTo>
                <a:cubicBezTo>
                  <a:pt x="78210" y="450571"/>
                  <a:pt x="77702" y="452857"/>
                  <a:pt x="77346" y="455524"/>
                </a:cubicBezTo>
                <a:cubicBezTo>
                  <a:pt x="76990" y="458191"/>
                  <a:pt x="77092" y="460781"/>
                  <a:pt x="77651" y="463296"/>
                </a:cubicBezTo>
                <a:close/>
                <a:moveTo>
                  <a:pt x="110722" y="444094"/>
                </a:moveTo>
                <a:cubicBezTo>
                  <a:pt x="110595" y="443636"/>
                  <a:pt x="110544" y="443941"/>
                  <a:pt x="110569" y="445008"/>
                </a:cubicBezTo>
                <a:cubicBezTo>
                  <a:pt x="110696" y="446075"/>
                  <a:pt x="111052" y="446380"/>
                  <a:pt x="111636" y="445922"/>
                </a:cubicBezTo>
                <a:cubicBezTo>
                  <a:pt x="112220" y="445465"/>
                  <a:pt x="112271" y="445160"/>
                  <a:pt x="111788" y="445008"/>
                </a:cubicBezTo>
                <a:cubicBezTo>
                  <a:pt x="111204" y="444856"/>
                  <a:pt x="110849" y="444551"/>
                  <a:pt x="110722" y="444094"/>
                </a:cubicBezTo>
                <a:close/>
                <a:moveTo>
                  <a:pt x="875541" y="442570"/>
                </a:moveTo>
                <a:lnTo>
                  <a:pt x="867007" y="464515"/>
                </a:lnTo>
                <a:cubicBezTo>
                  <a:pt x="867667" y="463271"/>
                  <a:pt x="868480" y="461797"/>
                  <a:pt x="869445" y="460096"/>
                </a:cubicBezTo>
                <a:cubicBezTo>
                  <a:pt x="870410" y="458394"/>
                  <a:pt x="871223" y="456616"/>
                  <a:pt x="871883" y="454762"/>
                </a:cubicBezTo>
                <a:cubicBezTo>
                  <a:pt x="873103" y="452425"/>
                  <a:pt x="874017" y="450393"/>
                  <a:pt x="874627" y="448666"/>
                </a:cubicBezTo>
                <a:cubicBezTo>
                  <a:pt x="875236" y="446938"/>
                  <a:pt x="875541" y="444906"/>
                  <a:pt x="875541" y="442570"/>
                </a:cubicBezTo>
                <a:close/>
                <a:moveTo>
                  <a:pt x="73384" y="434645"/>
                </a:moveTo>
                <a:cubicBezTo>
                  <a:pt x="73739" y="435102"/>
                  <a:pt x="73942" y="435712"/>
                  <a:pt x="73993" y="436474"/>
                </a:cubicBezTo>
                <a:cubicBezTo>
                  <a:pt x="74476" y="437159"/>
                  <a:pt x="74425" y="437617"/>
                  <a:pt x="73841" y="437845"/>
                </a:cubicBezTo>
                <a:cubicBezTo>
                  <a:pt x="73257" y="438074"/>
                  <a:pt x="72901" y="437617"/>
                  <a:pt x="72774" y="436474"/>
                </a:cubicBezTo>
                <a:cubicBezTo>
                  <a:pt x="72825" y="434797"/>
                  <a:pt x="73028" y="434188"/>
                  <a:pt x="73384" y="434645"/>
                </a:cubicBezTo>
                <a:close/>
                <a:moveTo>
                  <a:pt x="1334782" y="433787"/>
                </a:moveTo>
                <a:lnTo>
                  <a:pt x="1337542" y="438912"/>
                </a:lnTo>
                <a:cubicBezTo>
                  <a:pt x="1335865" y="436245"/>
                  <a:pt x="1334951" y="434569"/>
                  <a:pt x="1334798" y="433883"/>
                </a:cubicBezTo>
                <a:close/>
                <a:moveTo>
                  <a:pt x="1322911" y="432816"/>
                </a:moveTo>
                <a:cubicBezTo>
                  <a:pt x="1322962" y="432816"/>
                  <a:pt x="1323165" y="432816"/>
                  <a:pt x="1323521" y="432816"/>
                </a:cubicBezTo>
                <a:cubicBezTo>
                  <a:pt x="1323876" y="432816"/>
                  <a:pt x="1324080" y="432816"/>
                  <a:pt x="1324131" y="432816"/>
                </a:cubicBezTo>
                <a:cubicBezTo>
                  <a:pt x="1324613" y="433197"/>
                  <a:pt x="1324562" y="433959"/>
                  <a:pt x="1323978" y="435102"/>
                </a:cubicBezTo>
                <a:cubicBezTo>
                  <a:pt x="1323394" y="436245"/>
                  <a:pt x="1323038" y="435483"/>
                  <a:pt x="1322911" y="432816"/>
                </a:cubicBezTo>
                <a:close/>
                <a:moveTo>
                  <a:pt x="1315596" y="431597"/>
                </a:moveTo>
                <a:lnTo>
                  <a:pt x="1319254" y="437693"/>
                </a:lnTo>
                <a:cubicBezTo>
                  <a:pt x="1319813" y="439471"/>
                  <a:pt x="1320219" y="441096"/>
                  <a:pt x="1320473" y="442570"/>
                </a:cubicBezTo>
                <a:cubicBezTo>
                  <a:pt x="1320727" y="444043"/>
                  <a:pt x="1321133" y="445668"/>
                  <a:pt x="1321692" y="447446"/>
                </a:cubicBezTo>
                <a:cubicBezTo>
                  <a:pt x="1323572" y="448513"/>
                  <a:pt x="1323775" y="448818"/>
                  <a:pt x="1322302" y="448361"/>
                </a:cubicBezTo>
                <a:cubicBezTo>
                  <a:pt x="1320828" y="447904"/>
                  <a:pt x="1321032" y="447599"/>
                  <a:pt x="1322911" y="447446"/>
                </a:cubicBezTo>
                <a:cubicBezTo>
                  <a:pt x="1323267" y="447218"/>
                  <a:pt x="1323165" y="446761"/>
                  <a:pt x="1322606" y="446075"/>
                </a:cubicBezTo>
                <a:cubicBezTo>
                  <a:pt x="1322048" y="445389"/>
                  <a:pt x="1322556" y="445846"/>
                  <a:pt x="1324131" y="447446"/>
                </a:cubicBezTo>
                <a:cubicBezTo>
                  <a:pt x="1323724" y="450063"/>
                  <a:pt x="1323623" y="451536"/>
                  <a:pt x="1323826" y="451866"/>
                </a:cubicBezTo>
                <a:cubicBezTo>
                  <a:pt x="1324029" y="452196"/>
                  <a:pt x="1323318" y="453974"/>
                  <a:pt x="1321692" y="457200"/>
                </a:cubicBezTo>
                <a:cubicBezTo>
                  <a:pt x="1320371" y="452476"/>
                  <a:pt x="1319051" y="448208"/>
                  <a:pt x="1317730" y="444398"/>
                </a:cubicBezTo>
                <a:cubicBezTo>
                  <a:pt x="1316409" y="440588"/>
                  <a:pt x="1315698" y="436321"/>
                  <a:pt x="1315596" y="431597"/>
                </a:cubicBezTo>
                <a:close/>
                <a:moveTo>
                  <a:pt x="1322740" y="430759"/>
                </a:moveTo>
                <a:cubicBezTo>
                  <a:pt x="1322816" y="431063"/>
                  <a:pt x="1322873" y="431749"/>
                  <a:pt x="1322911" y="432816"/>
                </a:cubicBezTo>
                <a:cubicBezTo>
                  <a:pt x="1322378" y="432511"/>
                  <a:pt x="1322225" y="431902"/>
                  <a:pt x="1322454" y="430987"/>
                </a:cubicBezTo>
                <a:cubicBezTo>
                  <a:pt x="1322569" y="430530"/>
                  <a:pt x="1322664" y="430454"/>
                  <a:pt x="1322740" y="430759"/>
                </a:cubicBezTo>
                <a:close/>
                <a:moveTo>
                  <a:pt x="1319444" y="430244"/>
                </a:moveTo>
                <a:cubicBezTo>
                  <a:pt x="1319546" y="429863"/>
                  <a:pt x="1319685" y="429959"/>
                  <a:pt x="1319863" y="430530"/>
                </a:cubicBezTo>
                <a:cubicBezTo>
                  <a:pt x="1320219" y="431673"/>
                  <a:pt x="1320422" y="432435"/>
                  <a:pt x="1320473" y="432816"/>
                </a:cubicBezTo>
                <a:cubicBezTo>
                  <a:pt x="1320422" y="433121"/>
                  <a:pt x="1320219" y="433730"/>
                  <a:pt x="1319863" y="434645"/>
                </a:cubicBezTo>
                <a:cubicBezTo>
                  <a:pt x="1319508" y="435559"/>
                  <a:pt x="1319305" y="434950"/>
                  <a:pt x="1319254" y="432816"/>
                </a:cubicBezTo>
                <a:cubicBezTo>
                  <a:pt x="1319279" y="431482"/>
                  <a:pt x="1319343" y="430625"/>
                  <a:pt x="1319444" y="430244"/>
                </a:cubicBezTo>
                <a:close/>
                <a:moveTo>
                  <a:pt x="1163196" y="429158"/>
                </a:moveTo>
                <a:cubicBezTo>
                  <a:pt x="1162104" y="435432"/>
                  <a:pt x="1159107" y="447878"/>
                  <a:pt x="1154204" y="466496"/>
                </a:cubicBezTo>
                <a:cubicBezTo>
                  <a:pt x="1149302" y="485115"/>
                  <a:pt x="1145391" y="497865"/>
                  <a:pt x="1142470" y="504749"/>
                </a:cubicBezTo>
                <a:cubicBezTo>
                  <a:pt x="1141987" y="499339"/>
                  <a:pt x="1142343" y="494309"/>
                  <a:pt x="1143536" y="489661"/>
                </a:cubicBezTo>
                <a:cubicBezTo>
                  <a:pt x="1144730" y="485013"/>
                  <a:pt x="1146000" y="480289"/>
                  <a:pt x="1147347" y="475488"/>
                </a:cubicBezTo>
                <a:cubicBezTo>
                  <a:pt x="1147296" y="475513"/>
                  <a:pt x="1147092" y="475767"/>
                  <a:pt x="1146737" y="476250"/>
                </a:cubicBezTo>
                <a:cubicBezTo>
                  <a:pt x="1146381" y="476733"/>
                  <a:pt x="1146178" y="477291"/>
                  <a:pt x="1146127" y="477926"/>
                </a:cubicBezTo>
                <a:lnTo>
                  <a:pt x="1142470" y="486461"/>
                </a:lnTo>
                <a:cubicBezTo>
                  <a:pt x="1142495" y="488620"/>
                  <a:pt x="1142444" y="489788"/>
                  <a:pt x="1142317" y="489966"/>
                </a:cubicBezTo>
                <a:cubicBezTo>
                  <a:pt x="1142190" y="490144"/>
                  <a:pt x="1141835" y="491007"/>
                  <a:pt x="1141251" y="492557"/>
                </a:cubicBezTo>
                <a:lnTo>
                  <a:pt x="1136374" y="508406"/>
                </a:lnTo>
                <a:cubicBezTo>
                  <a:pt x="1136323" y="508457"/>
                  <a:pt x="1136120" y="508660"/>
                  <a:pt x="1135764" y="509016"/>
                </a:cubicBezTo>
                <a:cubicBezTo>
                  <a:pt x="1135408" y="509372"/>
                  <a:pt x="1135205" y="509575"/>
                  <a:pt x="1135154" y="509626"/>
                </a:cubicBezTo>
                <a:cubicBezTo>
                  <a:pt x="1135866" y="504698"/>
                  <a:pt x="1136882" y="499923"/>
                  <a:pt x="1138202" y="495300"/>
                </a:cubicBezTo>
                <a:cubicBezTo>
                  <a:pt x="1139523" y="490677"/>
                  <a:pt x="1140539" y="486512"/>
                  <a:pt x="1141251" y="482803"/>
                </a:cubicBezTo>
                <a:cubicBezTo>
                  <a:pt x="1141885" y="480568"/>
                  <a:pt x="1142444" y="479247"/>
                  <a:pt x="1142927" y="478841"/>
                </a:cubicBezTo>
                <a:cubicBezTo>
                  <a:pt x="1143409" y="478434"/>
                  <a:pt x="1143663" y="477723"/>
                  <a:pt x="1143689" y="476707"/>
                </a:cubicBezTo>
                <a:lnTo>
                  <a:pt x="1144908" y="466954"/>
                </a:lnTo>
                <a:cubicBezTo>
                  <a:pt x="1144908" y="465938"/>
                  <a:pt x="1144908" y="465531"/>
                  <a:pt x="1144908" y="465734"/>
                </a:cubicBezTo>
                <a:cubicBezTo>
                  <a:pt x="1144705" y="463398"/>
                  <a:pt x="1144502" y="462280"/>
                  <a:pt x="1144298" y="462382"/>
                </a:cubicBezTo>
                <a:cubicBezTo>
                  <a:pt x="1144095" y="462483"/>
                  <a:pt x="1145111" y="463194"/>
                  <a:pt x="1147347" y="464515"/>
                </a:cubicBezTo>
                <a:cubicBezTo>
                  <a:pt x="1147296" y="459816"/>
                  <a:pt x="1148007" y="453974"/>
                  <a:pt x="1149480" y="446989"/>
                </a:cubicBezTo>
                <a:cubicBezTo>
                  <a:pt x="1150953" y="440004"/>
                  <a:pt x="1153493" y="434467"/>
                  <a:pt x="1157100" y="430378"/>
                </a:cubicBezTo>
                <a:cubicBezTo>
                  <a:pt x="1157735" y="433121"/>
                  <a:pt x="1157989" y="434950"/>
                  <a:pt x="1157862" y="435864"/>
                </a:cubicBezTo>
                <a:cubicBezTo>
                  <a:pt x="1157735" y="436778"/>
                  <a:pt x="1157075" y="438607"/>
                  <a:pt x="1155881" y="441350"/>
                </a:cubicBezTo>
                <a:cubicBezTo>
                  <a:pt x="1154789" y="442951"/>
                  <a:pt x="1154230" y="443408"/>
                  <a:pt x="1154204" y="442722"/>
                </a:cubicBezTo>
                <a:cubicBezTo>
                  <a:pt x="1154179" y="442036"/>
                  <a:pt x="1153925" y="441579"/>
                  <a:pt x="1153443" y="441350"/>
                </a:cubicBezTo>
                <a:cubicBezTo>
                  <a:pt x="1154331" y="447243"/>
                  <a:pt x="1153773" y="452526"/>
                  <a:pt x="1151766" y="457200"/>
                </a:cubicBezTo>
                <a:cubicBezTo>
                  <a:pt x="1149759" y="461874"/>
                  <a:pt x="1148286" y="467157"/>
                  <a:pt x="1147347" y="473050"/>
                </a:cubicBezTo>
                <a:close/>
                <a:moveTo>
                  <a:pt x="1435687" y="428244"/>
                </a:moveTo>
                <a:cubicBezTo>
                  <a:pt x="1435332" y="427228"/>
                  <a:pt x="1435128" y="428346"/>
                  <a:pt x="1435078" y="431597"/>
                </a:cubicBezTo>
                <a:cubicBezTo>
                  <a:pt x="1435205" y="433756"/>
                  <a:pt x="1435560" y="434315"/>
                  <a:pt x="1436144" y="433273"/>
                </a:cubicBezTo>
                <a:cubicBezTo>
                  <a:pt x="1436729" y="432232"/>
                  <a:pt x="1436779" y="431267"/>
                  <a:pt x="1436297" y="430378"/>
                </a:cubicBezTo>
                <a:cubicBezTo>
                  <a:pt x="1436246" y="429971"/>
                  <a:pt x="1436043" y="429260"/>
                  <a:pt x="1435687" y="428244"/>
                </a:cubicBezTo>
                <a:close/>
                <a:moveTo>
                  <a:pt x="1094921" y="425501"/>
                </a:moveTo>
                <a:lnTo>
                  <a:pt x="1092482" y="432816"/>
                </a:lnTo>
                <a:cubicBezTo>
                  <a:pt x="1093117" y="431673"/>
                  <a:pt x="1093676" y="430606"/>
                  <a:pt x="1094159" y="429616"/>
                </a:cubicBezTo>
                <a:cubicBezTo>
                  <a:pt x="1094641" y="428625"/>
                  <a:pt x="1094895" y="427253"/>
                  <a:pt x="1094921" y="425501"/>
                </a:cubicBezTo>
                <a:close/>
                <a:moveTo>
                  <a:pt x="1320663" y="423634"/>
                </a:moveTo>
                <a:cubicBezTo>
                  <a:pt x="1320765" y="423177"/>
                  <a:pt x="1320905" y="423291"/>
                  <a:pt x="1321082" y="423977"/>
                </a:cubicBezTo>
                <a:cubicBezTo>
                  <a:pt x="1321438" y="425348"/>
                  <a:pt x="1321641" y="426263"/>
                  <a:pt x="1321692" y="426720"/>
                </a:cubicBezTo>
                <a:cubicBezTo>
                  <a:pt x="1322175" y="427025"/>
                  <a:pt x="1322124" y="427634"/>
                  <a:pt x="1321540" y="428549"/>
                </a:cubicBezTo>
                <a:cubicBezTo>
                  <a:pt x="1320955" y="429463"/>
                  <a:pt x="1320600" y="428854"/>
                  <a:pt x="1320473" y="426720"/>
                </a:cubicBezTo>
                <a:cubicBezTo>
                  <a:pt x="1320498" y="425120"/>
                  <a:pt x="1320562" y="424091"/>
                  <a:pt x="1320663" y="423634"/>
                </a:cubicBezTo>
                <a:close/>
                <a:moveTo>
                  <a:pt x="565864" y="422453"/>
                </a:moveTo>
                <a:cubicBezTo>
                  <a:pt x="565153" y="422910"/>
                  <a:pt x="564747" y="423520"/>
                  <a:pt x="564645" y="424282"/>
                </a:cubicBezTo>
                <a:cubicBezTo>
                  <a:pt x="565204" y="425501"/>
                  <a:pt x="565610" y="426110"/>
                  <a:pt x="565864" y="426110"/>
                </a:cubicBezTo>
                <a:cubicBezTo>
                  <a:pt x="566118" y="426110"/>
                  <a:pt x="566525" y="425501"/>
                  <a:pt x="567083" y="424282"/>
                </a:cubicBezTo>
                <a:cubicBezTo>
                  <a:pt x="566982" y="422605"/>
                  <a:pt x="566575" y="421996"/>
                  <a:pt x="565864" y="422453"/>
                </a:cubicBezTo>
                <a:close/>
                <a:moveTo>
                  <a:pt x="1149785" y="420624"/>
                </a:moveTo>
                <a:lnTo>
                  <a:pt x="1143689" y="446227"/>
                </a:lnTo>
                <a:cubicBezTo>
                  <a:pt x="1143130" y="447929"/>
                  <a:pt x="1142724" y="448793"/>
                  <a:pt x="1142470" y="448818"/>
                </a:cubicBezTo>
                <a:cubicBezTo>
                  <a:pt x="1142216" y="448843"/>
                  <a:pt x="1141809" y="448793"/>
                  <a:pt x="1141251" y="448666"/>
                </a:cubicBezTo>
                <a:lnTo>
                  <a:pt x="1148566" y="423062"/>
                </a:lnTo>
                <a:cubicBezTo>
                  <a:pt x="1149150" y="421437"/>
                  <a:pt x="1149505" y="420726"/>
                  <a:pt x="1149632" y="420929"/>
                </a:cubicBezTo>
                <a:cubicBezTo>
                  <a:pt x="1149759" y="421132"/>
                  <a:pt x="1149810" y="421030"/>
                  <a:pt x="1149785" y="420624"/>
                </a:cubicBezTo>
                <a:close/>
                <a:moveTo>
                  <a:pt x="1326874" y="416966"/>
                </a:moveTo>
                <a:cubicBezTo>
                  <a:pt x="1327128" y="418033"/>
                  <a:pt x="1327839" y="418033"/>
                  <a:pt x="1329007" y="416966"/>
                </a:cubicBezTo>
                <a:cubicBezTo>
                  <a:pt x="1331243" y="419405"/>
                  <a:pt x="1332868" y="423062"/>
                  <a:pt x="1333884" y="427939"/>
                </a:cubicBezTo>
                <a:cubicBezTo>
                  <a:pt x="1334113" y="429577"/>
                  <a:pt x="1334303" y="430892"/>
                  <a:pt x="1334455" y="431883"/>
                </a:cubicBezTo>
                <a:lnTo>
                  <a:pt x="1334782" y="433787"/>
                </a:lnTo>
                <a:lnTo>
                  <a:pt x="1329007" y="423062"/>
                </a:lnTo>
                <a:cubicBezTo>
                  <a:pt x="1327382" y="425247"/>
                  <a:pt x="1326671" y="426364"/>
                  <a:pt x="1326874" y="426415"/>
                </a:cubicBezTo>
                <a:cubicBezTo>
                  <a:pt x="1327077" y="426466"/>
                  <a:pt x="1326975" y="426974"/>
                  <a:pt x="1326569" y="427939"/>
                </a:cubicBezTo>
                <a:cubicBezTo>
                  <a:pt x="1326569" y="427990"/>
                  <a:pt x="1326569" y="428193"/>
                  <a:pt x="1326569" y="428549"/>
                </a:cubicBezTo>
                <a:cubicBezTo>
                  <a:pt x="1326569" y="428904"/>
                  <a:pt x="1326569" y="429108"/>
                  <a:pt x="1326569" y="429158"/>
                </a:cubicBezTo>
                <a:lnTo>
                  <a:pt x="1325350" y="431597"/>
                </a:lnTo>
                <a:cubicBezTo>
                  <a:pt x="1325350" y="432613"/>
                  <a:pt x="1325350" y="433019"/>
                  <a:pt x="1325350" y="432816"/>
                </a:cubicBezTo>
                <a:lnTo>
                  <a:pt x="1322911" y="423062"/>
                </a:lnTo>
                <a:cubicBezTo>
                  <a:pt x="1323292" y="422732"/>
                  <a:pt x="1323445" y="422173"/>
                  <a:pt x="1323369" y="421386"/>
                </a:cubicBezTo>
                <a:cubicBezTo>
                  <a:pt x="1323292" y="420599"/>
                  <a:pt x="1324359" y="421564"/>
                  <a:pt x="1326569" y="424282"/>
                </a:cubicBezTo>
                <a:cubicBezTo>
                  <a:pt x="1326518" y="418338"/>
                  <a:pt x="1326619" y="415900"/>
                  <a:pt x="1326874" y="416966"/>
                </a:cubicBezTo>
                <a:close/>
                <a:moveTo>
                  <a:pt x="1281459" y="416966"/>
                </a:moveTo>
                <a:lnTo>
                  <a:pt x="1282678" y="427939"/>
                </a:lnTo>
                <a:cubicBezTo>
                  <a:pt x="1282119" y="427558"/>
                  <a:pt x="1281713" y="427406"/>
                  <a:pt x="1281459" y="427482"/>
                </a:cubicBezTo>
                <a:cubicBezTo>
                  <a:pt x="1281205" y="427558"/>
                  <a:pt x="1280798" y="426491"/>
                  <a:pt x="1280239" y="424282"/>
                </a:cubicBezTo>
                <a:cubicBezTo>
                  <a:pt x="1280773" y="427152"/>
                  <a:pt x="1281230" y="428727"/>
                  <a:pt x="1281611" y="429006"/>
                </a:cubicBezTo>
                <a:cubicBezTo>
                  <a:pt x="1281992" y="429285"/>
                  <a:pt x="1282754" y="429336"/>
                  <a:pt x="1283897" y="429158"/>
                </a:cubicBezTo>
                <a:cubicBezTo>
                  <a:pt x="1283948" y="429158"/>
                  <a:pt x="1284151" y="429158"/>
                  <a:pt x="1284506" y="429158"/>
                </a:cubicBezTo>
                <a:cubicBezTo>
                  <a:pt x="1284862" y="429158"/>
                  <a:pt x="1285065" y="429158"/>
                  <a:pt x="1285116" y="429158"/>
                </a:cubicBezTo>
                <a:lnTo>
                  <a:pt x="1291212" y="442570"/>
                </a:lnTo>
                <a:cubicBezTo>
                  <a:pt x="1291085" y="437947"/>
                  <a:pt x="1290425" y="434696"/>
                  <a:pt x="1289231" y="432816"/>
                </a:cubicBezTo>
                <a:cubicBezTo>
                  <a:pt x="1288037" y="430936"/>
                  <a:pt x="1287072" y="428904"/>
                  <a:pt x="1286335" y="426720"/>
                </a:cubicBezTo>
                <a:cubicBezTo>
                  <a:pt x="1286056" y="424713"/>
                  <a:pt x="1286005" y="422631"/>
                  <a:pt x="1286183" y="420472"/>
                </a:cubicBezTo>
                <a:cubicBezTo>
                  <a:pt x="1286361" y="418313"/>
                  <a:pt x="1284786" y="417144"/>
                  <a:pt x="1281459" y="416966"/>
                </a:cubicBezTo>
                <a:close/>
                <a:moveTo>
                  <a:pt x="1320473" y="415747"/>
                </a:moveTo>
                <a:lnTo>
                  <a:pt x="1319254" y="421843"/>
                </a:lnTo>
                <a:cubicBezTo>
                  <a:pt x="1319152" y="419075"/>
                  <a:pt x="1319051" y="417601"/>
                  <a:pt x="1318949" y="417424"/>
                </a:cubicBezTo>
                <a:cubicBezTo>
                  <a:pt x="1318847" y="417246"/>
                  <a:pt x="1319355" y="416687"/>
                  <a:pt x="1320473" y="415747"/>
                </a:cubicBezTo>
                <a:close/>
                <a:moveTo>
                  <a:pt x="1409303" y="415252"/>
                </a:moveTo>
                <a:cubicBezTo>
                  <a:pt x="1409379" y="415404"/>
                  <a:pt x="1409437" y="415976"/>
                  <a:pt x="1409475" y="416966"/>
                </a:cubicBezTo>
                <a:cubicBezTo>
                  <a:pt x="1408941" y="417728"/>
                  <a:pt x="1408789" y="417424"/>
                  <a:pt x="1409017" y="416052"/>
                </a:cubicBezTo>
                <a:cubicBezTo>
                  <a:pt x="1409131" y="415366"/>
                  <a:pt x="1409227" y="415100"/>
                  <a:pt x="1409303" y="415252"/>
                </a:cubicBezTo>
                <a:close/>
                <a:moveTo>
                  <a:pt x="1331446" y="413309"/>
                </a:moveTo>
                <a:cubicBezTo>
                  <a:pt x="1333681" y="415341"/>
                  <a:pt x="1335002" y="416763"/>
                  <a:pt x="1335408" y="417576"/>
                </a:cubicBezTo>
                <a:cubicBezTo>
                  <a:pt x="1335815" y="418389"/>
                  <a:pt x="1336526" y="421030"/>
                  <a:pt x="1337542" y="425501"/>
                </a:cubicBezTo>
                <a:cubicBezTo>
                  <a:pt x="1338964" y="429158"/>
                  <a:pt x="1339777" y="432816"/>
                  <a:pt x="1339980" y="436474"/>
                </a:cubicBezTo>
                <a:cubicBezTo>
                  <a:pt x="1341275" y="440817"/>
                  <a:pt x="1342647" y="445237"/>
                  <a:pt x="1344095" y="449732"/>
                </a:cubicBezTo>
                <a:cubicBezTo>
                  <a:pt x="1345543" y="454228"/>
                  <a:pt x="1346609" y="458343"/>
                  <a:pt x="1347295" y="462077"/>
                </a:cubicBezTo>
                <a:cubicBezTo>
                  <a:pt x="1344451" y="457911"/>
                  <a:pt x="1342520" y="454050"/>
                  <a:pt x="1341504" y="450494"/>
                </a:cubicBezTo>
                <a:cubicBezTo>
                  <a:pt x="1340488" y="446938"/>
                  <a:pt x="1339167" y="443078"/>
                  <a:pt x="1337542" y="438912"/>
                </a:cubicBezTo>
                <a:close/>
                <a:moveTo>
                  <a:pt x="550015" y="413309"/>
                </a:moveTo>
                <a:cubicBezTo>
                  <a:pt x="548237" y="418846"/>
                  <a:pt x="547221" y="424840"/>
                  <a:pt x="546967" y="431292"/>
                </a:cubicBezTo>
                <a:cubicBezTo>
                  <a:pt x="546713" y="437744"/>
                  <a:pt x="546916" y="444348"/>
                  <a:pt x="547576" y="451104"/>
                </a:cubicBezTo>
                <a:cubicBezTo>
                  <a:pt x="548262" y="454304"/>
                  <a:pt x="549329" y="459791"/>
                  <a:pt x="550777" y="467563"/>
                </a:cubicBezTo>
                <a:cubicBezTo>
                  <a:pt x="552224" y="475336"/>
                  <a:pt x="553596" y="480822"/>
                  <a:pt x="554891" y="484022"/>
                </a:cubicBezTo>
                <a:cubicBezTo>
                  <a:pt x="555450" y="485165"/>
                  <a:pt x="555857" y="485927"/>
                  <a:pt x="556111" y="486308"/>
                </a:cubicBezTo>
                <a:cubicBezTo>
                  <a:pt x="556365" y="486689"/>
                  <a:pt x="556771" y="487147"/>
                  <a:pt x="557330" y="487680"/>
                </a:cubicBezTo>
                <a:close/>
                <a:moveTo>
                  <a:pt x="118799" y="411632"/>
                </a:moveTo>
                <a:cubicBezTo>
                  <a:pt x="118900" y="410947"/>
                  <a:pt x="119002" y="411099"/>
                  <a:pt x="119104" y="412090"/>
                </a:cubicBezTo>
                <a:cubicBezTo>
                  <a:pt x="119231" y="413156"/>
                  <a:pt x="119586" y="413461"/>
                  <a:pt x="120170" y="413004"/>
                </a:cubicBezTo>
                <a:cubicBezTo>
                  <a:pt x="120755" y="412547"/>
                  <a:pt x="120805" y="412242"/>
                  <a:pt x="120323" y="412090"/>
                </a:cubicBezTo>
                <a:cubicBezTo>
                  <a:pt x="119205" y="412471"/>
                  <a:pt x="118697" y="412318"/>
                  <a:pt x="118799" y="411632"/>
                </a:cubicBezTo>
                <a:close/>
                <a:moveTo>
                  <a:pt x="59210" y="410718"/>
                </a:moveTo>
                <a:cubicBezTo>
                  <a:pt x="59795" y="411404"/>
                  <a:pt x="59845" y="411861"/>
                  <a:pt x="59363" y="412090"/>
                </a:cubicBezTo>
                <a:cubicBezTo>
                  <a:pt x="58245" y="412318"/>
                  <a:pt x="57737" y="412775"/>
                  <a:pt x="57839" y="413461"/>
                </a:cubicBezTo>
                <a:cubicBezTo>
                  <a:pt x="57940" y="414147"/>
                  <a:pt x="58042" y="413690"/>
                  <a:pt x="58144" y="412090"/>
                </a:cubicBezTo>
                <a:cubicBezTo>
                  <a:pt x="58271" y="410489"/>
                  <a:pt x="58626" y="410032"/>
                  <a:pt x="59210" y="410718"/>
                </a:cubicBezTo>
                <a:close/>
                <a:moveTo>
                  <a:pt x="1331446" y="407213"/>
                </a:moveTo>
                <a:lnTo>
                  <a:pt x="1332665" y="409651"/>
                </a:lnTo>
                <a:cubicBezTo>
                  <a:pt x="1333173" y="410642"/>
                  <a:pt x="1333376" y="411099"/>
                  <a:pt x="1333275" y="411023"/>
                </a:cubicBezTo>
                <a:cubicBezTo>
                  <a:pt x="1333173" y="410947"/>
                  <a:pt x="1333376" y="411709"/>
                  <a:pt x="1333884" y="413309"/>
                </a:cubicBezTo>
                <a:cubicBezTo>
                  <a:pt x="1332868" y="413512"/>
                  <a:pt x="1332462" y="413106"/>
                  <a:pt x="1332665" y="412090"/>
                </a:cubicBezTo>
                <a:cubicBezTo>
                  <a:pt x="1332614" y="412039"/>
                  <a:pt x="1332411" y="411836"/>
                  <a:pt x="1332055" y="411480"/>
                </a:cubicBezTo>
                <a:cubicBezTo>
                  <a:pt x="1331700" y="411124"/>
                  <a:pt x="1331496" y="410921"/>
                  <a:pt x="1331446" y="410870"/>
                </a:cubicBezTo>
                <a:cubicBezTo>
                  <a:pt x="1331446" y="410337"/>
                  <a:pt x="1331446" y="409880"/>
                  <a:pt x="1331446" y="409499"/>
                </a:cubicBezTo>
                <a:cubicBezTo>
                  <a:pt x="1331446" y="409118"/>
                  <a:pt x="1331446" y="408356"/>
                  <a:pt x="1331446" y="407213"/>
                </a:cubicBezTo>
                <a:close/>
                <a:moveTo>
                  <a:pt x="92281" y="407213"/>
                </a:moveTo>
                <a:cubicBezTo>
                  <a:pt x="92180" y="408483"/>
                  <a:pt x="91468" y="411734"/>
                  <a:pt x="90148" y="416966"/>
                </a:cubicBezTo>
                <a:cubicBezTo>
                  <a:pt x="88827" y="422199"/>
                  <a:pt x="87506" y="425450"/>
                  <a:pt x="86185" y="426720"/>
                </a:cubicBezTo>
                <a:close/>
                <a:moveTo>
                  <a:pt x="60430" y="405384"/>
                </a:moveTo>
                <a:cubicBezTo>
                  <a:pt x="61014" y="405841"/>
                  <a:pt x="61065" y="406451"/>
                  <a:pt x="60582" y="407213"/>
                </a:cubicBezTo>
                <a:cubicBezTo>
                  <a:pt x="60531" y="407441"/>
                  <a:pt x="60328" y="407899"/>
                  <a:pt x="59972" y="408584"/>
                </a:cubicBezTo>
                <a:cubicBezTo>
                  <a:pt x="59617" y="409270"/>
                  <a:pt x="59414" y="408813"/>
                  <a:pt x="59363" y="407213"/>
                </a:cubicBezTo>
                <a:cubicBezTo>
                  <a:pt x="59490" y="405536"/>
                  <a:pt x="59845" y="404927"/>
                  <a:pt x="60430" y="405384"/>
                </a:cubicBezTo>
                <a:close/>
                <a:moveTo>
                  <a:pt x="1444831" y="401117"/>
                </a:moveTo>
                <a:cubicBezTo>
                  <a:pt x="1444247" y="403123"/>
                  <a:pt x="1443587" y="405206"/>
                  <a:pt x="1442850" y="407365"/>
                </a:cubicBezTo>
                <a:lnTo>
                  <a:pt x="1441845" y="408581"/>
                </a:lnTo>
                <a:close/>
                <a:moveTo>
                  <a:pt x="1327940" y="397916"/>
                </a:moveTo>
                <a:cubicBezTo>
                  <a:pt x="1328525" y="398247"/>
                  <a:pt x="1328880" y="398501"/>
                  <a:pt x="1329007" y="398678"/>
                </a:cubicBezTo>
                <a:cubicBezTo>
                  <a:pt x="1329033" y="397815"/>
                  <a:pt x="1328982" y="398018"/>
                  <a:pt x="1328855" y="399288"/>
                </a:cubicBezTo>
                <a:cubicBezTo>
                  <a:pt x="1328728" y="400558"/>
                  <a:pt x="1328372" y="400761"/>
                  <a:pt x="1327788" y="399898"/>
                </a:cubicBezTo>
                <a:cubicBezTo>
                  <a:pt x="1327305" y="398247"/>
                  <a:pt x="1327356" y="397586"/>
                  <a:pt x="1327940" y="397916"/>
                </a:cubicBezTo>
                <a:close/>
                <a:moveTo>
                  <a:pt x="94720" y="396240"/>
                </a:moveTo>
                <a:cubicBezTo>
                  <a:pt x="94745" y="397408"/>
                  <a:pt x="94694" y="398424"/>
                  <a:pt x="94567" y="399288"/>
                </a:cubicBezTo>
                <a:cubicBezTo>
                  <a:pt x="94440" y="400152"/>
                  <a:pt x="94085" y="401168"/>
                  <a:pt x="93500" y="402336"/>
                </a:cubicBezTo>
                <a:lnTo>
                  <a:pt x="91062" y="407213"/>
                </a:lnTo>
                <a:cubicBezTo>
                  <a:pt x="91646" y="405511"/>
                  <a:pt x="92002" y="404343"/>
                  <a:pt x="92129" y="403708"/>
                </a:cubicBezTo>
                <a:cubicBezTo>
                  <a:pt x="92256" y="403073"/>
                  <a:pt x="92307" y="402209"/>
                  <a:pt x="92281" y="401117"/>
                </a:cubicBezTo>
                <a:close/>
                <a:moveTo>
                  <a:pt x="1153443" y="391363"/>
                </a:moveTo>
                <a:cubicBezTo>
                  <a:pt x="1154535" y="399694"/>
                  <a:pt x="1152960" y="408940"/>
                  <a:pt x="1148718" y="419100"/>
                </a:cubicBezTo>
                <a:cubicBezTo>
                  <a:pt x="1144476" y="429260"/>
                  <a:pt x="1141987" y="437896"/>
                  <a:pt x="1141251" y="445008"/>
                </a:cubicBezTo>
                <a:cubicBezTo>
                  <a:pt x="1141251" y="444957"/>
                  <a:pt x="1141251" y="444754"/>
                  <a:pt x="1141251" y="444398"/>
                </a:cubicBezTo>
                <a:cubicBezTo>
                  <a:pt x="1141251" y="444043"/>
                  <a:pt x="1141251" y="443840"/>
                  <a:pt x="1141251" y="443789"/>
                </a:cubicBezTo>
                <a:lnTo>
                  <a:pt x="1138812" y="448056"/>
                </a:lnTo>
                <a:lnTo>
                  <a:pt x="1136374" y="452323"/>
                </a:lnTo>
                <a:lnTo>
                  <a:pt x="1141251" y="452323"/>
                </a:lnTo>
                <a:lnTo>
                  <a:pt x="1142470" y="452323"/>
                </a:lnTo>
                <a:lnTo>
                  <a:pt x="1158319" y="403555"/>
                </a:lnTo>
                <a:lnTo>
                  <a:pt x="1163196" y="408432"/>
                </a:lnTo>
                <a:lnTo>
                  <a:pt x="1155881" y="430378"/>
                </a:lnTo>
                <a:cubicBezTo>
                  <a:pt x="1155957" y="426288"/>
                  <a:pt x="1156414" y="422885"/>
                  <a:pt x="1157252" y="420167"/>
                </a:cubicBezTo>
                <a:cubicBezTo>
                  <a:pt x="1158091" y="417449"/>
                  <a:pt x="1158853" y="414350"/>
                  <a:pt x="1159539" y="410870"/>
                </a:cubicBezTo>
                <a:cubicBezTo>
                  <a:pt x="1159107" y="411175"/>
                  <a:pt x="1159056" y="411175"/>
                  <a:pt x="1159386" y="410870"/>
                </a:cubicBezTo>
                <a:cubicBezTo>
                  <a:pt x="1159716" y="410566"/>
                  <a:pt x="1159361" y="411785"/>
                  <a:pt x="1158319" y="414528"/>
                </a:cubicBezTo>
                <a:lnTo>
                  <a:pt x="1154662" y="426720"/>
                </a:lnTo>
                <a:cubicBezTo>
                  <a:pt x="1152858" y="431038"/>
                  <a:pt x="1150979" y="437032"/>
                  <a:pt x="1149023" y="444703"/>
                </a:cubicBezTo>
                <a:cubicBezTo>
                  <a:pt x="1147067" y="452374"/>
                  <a:pt x="1144883" y="457759"/>
                  <a:pt x="1142470" y="460858"/>
                </a:cubicBezTo>
                <a:cubicBezTo>
                  <a:pt x="1140920" y="462026"/>
                  <a:pt x="1140057" y="462128"/>
                  <a:pt x="1139879" y="461162"/>
                </a:cubicBezTo>
                <a:cubicBezTo>
                  <a:pt x="1139701" y="460197"/>
                  <a:pt x="1138533" y="462128"/>
                  <a:pt x="1136374" y="466954"/>
                </a:cubicBezTo>
                <a:cubicBezTo>
                  <a:pt x="1135891" y="468681"/>
                  <a:pt x="1135637" y="470103"/>
                  <a:pt x="1135612" y="471221"/>
                </a:cubicBezTo>
                <a:cubicBezTo>
                  <a:pt x="1135586" y="472338"/>
                  <a:pt x="1135027" y="473761"/>
                  <a:pt x="1133935" y="475488"/>
                </a:cubicBezTo>
                <a:cubicBezTo>
                  <a:pt x="1134621" y="471170"/>
                  <a:pt x="1135078" y="468528"/>
                  <a:pt x="1135307" y="467563"/>
                </a:cubicBezTo>
                <a:cubicBezTo>
                  <a:pt x="1135535" y="466598"/>
                  <a:pt x="1135078" y="463956"/>
                  <a:pt x="1133935" y="459638"/>
                </a:cubicBezTo>
                <a:cubicBezTo>
                  <a:pt x="1132106" y="462153"/>
                  <a:pt x="1130887" y="465049"/>
                  <a:pt x="1130278" y="468325"/>
                </a:cubicBezTo>
                <a:cubicBezTo>
                  <a:pt x="1129668" y="471602"/>
                  <a:pt x="1129668" y="474802"/>
                  <a:pt x="1130278" y="477926"/>
                </a:cubicBezTo>
                <a:cubicBezTo>
                  <a:pt x="1130862" y="477850"/>
                  <a:pt x="1131217" y="477698"/>
                  <a:pt x="1131344" y="477469"/>
                </a:cubicBezTo>
                <a:cubicBezTo>
                  <a:pt x="1131471" y="477241"/>
                  <a:pt x="1131522" y="477393"/>
                  <a:pt x="1131497" y="477926"/>
                </a:cubicBezTo>
                <a:lnTo>
                  <a:pt x="1132716" y="484022"/>
                </a:lnTo>
                <a:cubicBezTo>
                  <a:pt x="1131725" y="481686"/>
                  <a:pt x="1131268" y="480568"/>
                  <a:pt x="1131344" y="480670"/>
                </a:cubicBezTo>
                <a:cubicBezTo>
                  <a:pt x="1131421" y="480771"/>
                  <a:pt x="1130659" y="481482"/>
                  <a:pt x="1129058" y="482803"/>
                </a:cubicBezTo>
                <a:cubicBezTo>
                  <a:pt x="1126137" y="486258"/>
                  <a:pt x="1124359" y="491236"/>
                  <a:pt x="1123724" y="497738"/>
                </a:cubicBezTo>
                <a:cubicBezTo>
                  <a:pt x="1123089" y="504241"/>
                  <a:pt x="1122835" y="509829"/>
                  <a:pt x="1122962" y="514502"/>
                </a:cubicBezTo>
                <a:cubicBezTo>
                  <a:pt x="1119940" y="517068"/>
                  <a:pt x="1117146" y="524739"/>
                  <a:pt x="1114580" y="537515"/>
                </a:cubicBezTo>
                <a:cubicBezTo>
                  <a:pt x="1112015" y="550291"/>
                  <a:pt x="1109526" y="560095"/>
                  <a:pt x="1107113" y="566928"/>
                </a:cubicBezTo>
                <a:lnTo>
                  <a:pt x="1105894" y="573024"/>
                </a:lnTo>
                <a:cubicBezTo>
                  <a:pt x="1105360" y="574650"/>
                  <a:pt x="1104903" y="575666"/>
                  <a:pt x="1104522" y="576072"/>
                </a:cubicBezTo>
                <a:cubicBezTo>
                  <a:pt x="1104141" y="576478"/>
                  <a:pt x="1103379" y="577494"/>
                  <a:pt x="1102236" y="579120"/>
                </a:cubicBezTo>
                <a:cubicBezTo>
                  <a:pt x="1101830" y="573684"/>
                  <a:pt x="1102337" y="568401"/>
                  <a:pt x="1103760" y="563270"/>
                </a:cubicBezTo>
                <a:cubicBezTo>
                  <a:pt x="1105182" y="558140"/>
                  <a:pt x="1106300" y="552856"/>
                  <a:pt x="1107113" y="547421"/>
                </a:cubicBezTo>
                <a:cubicBezTo>
                  <a:pt x="1109500" y="542265"/>
                  <a:pt x="1111431" y="536118"/>
                  <a:pt x="1112904" y="528980"/>
                </a:cubicBezTo>
                <a:cubicBezTo>
                  <a:pt x="1114377" y="521843"/>
                  <a:pt x="1115698" y="515391"/>
                  <a:pt x="1116866" y="509626"/>
                </a:cubicBezTo>
                <a:lnTo>
                  <a:pt x="1138812" y="427939"/>
                </a:lnTo>
                <a:cubicBezTo>
                  <a:pt x="1138863" y="424307"/>
                  <a:pt x="1139371" y="420903"/>
                  <a:pt x="1140336" y="417728"/>
                </a:cubicBezTo>
                <a:cubicBezTo>
                  <a:pt x="1141301" y="414553"/>
                  <a:pt x="1142419" y="411455"/>
                  <a:pt x="1143689" y="408432"/>
                </a:cubicBezTo>
                <a:cubicBezTo>
                  <a:pt x="1144933" y="405816"/>
                  <a:pt x="1146407" y="402819"/>
                  <a:pt x="1148108" y="399440"/>
                </a:cubicBezTo>
                <a:cubicBezTo>
                  <a:pt x="1149810" y="396062"/>
                  <a:pt x="1151588" y="393370"/>
                  <a:pt x="1153443" y="391363"/>
                </a:cubicBezTo>
                <a:close/>
                <a:moveTo>
                  <a:pt x="580495" y="391363"/>
                </a:moveTo>
                <a:cubicBezTo>
                  <a:pt x="579733" y="399821"/>
                  <a:pt x="579428" y="411556"/>
                  <a:pt x="579580" y="426568"/>
                </a:cubicBezTo>
                <a:cubicBezTo>
                  <a:pt x="579733" y="441579"/>
                  <a:pt x="581257" y="453009"/>
                  <a:pt x="584152" y="460858"/>
                </a:cubicBezTo>
                <a:close/>
                <a:moveTo>
                  <a:pt x="1453899" y="391211"/>
                </a:moveTo>
                <a:cubicBezTo>
                  <a:pt x="1453848" y="391363"/>
                  <a:pt x="1453264" y="391820"/>
                  <a:pt x="1452147" y="392582"/>
                </a:cubicBezTo>
                <a:lnTo>
                  <a:pt x="1451461" y="392582"/>
                </a:lnTo>
                <a:cubicBezTo>
                  <a:pt x="1451105" y="392430"/>
                  <a:pt x="1451435" y="392125"/>
                  <a:pt x="1452451" y="391668"/>
                </a:cubicBezTo>
                <a:cubicBezTo>
                  <a:pt x="1453467" y="391211"/>
                  <a:pt x="1453950" y="391058"/>
                  <a:pt x="1453899" y="391211"/>
                </a:cubicBezTo>
                <a:close/>
                <a:moveTo>
                  <a:pt x="1277801" y="386486"/>
                </a:moveTo>
                <a:cubicBezTo>
                  <a:pt x="1276048" y="388391"/>
                  <a:pt x="1275286" y="390677"/>
                  <a:pt x="1275515" y="393344"/>
                </a:cubicBezTo>
                <a:cubicBezTo>
                  <a:pt x="1275743" y="396011"/>
                  <a:pt x="1276505" y="398602"/>
                  <a:pt x="1277801" y="401117"/>
                </a:cubicBezTo>
                <a:cubicBezTo>
                  <a:pt x="1279833" y="405409"/>
                  <a:pt x="1280646" y="407187"/>
                  <a:pt x="1280239" y="406451"/>
                </a:cubicBezTo>
                <a:cubicBezTo>
                  <a:pt x="1279833" y="405714"/>
                  <a:pt x="1280646" y="405968"/>
                  <a:pt x="1282678" y="407213"/>
                </a:cubicBezTo>
                <a:close/>
                <a:moveTo>
                  <a:pt x="1169292" y="386486"/>
                </a:moveTo>
                <a:cubicBezTo>
                  <a:pt x="1169495" y="389941"/>
                  <a:pt x="1169089" y="392786"/>
                  <a:pt x="1168073" y="395021"/>
                </a:cubicBezTo>
                <a:lnTo>
                  <a:pt x="1164415" y="401117"/>
                </a:lnTo>
                <a:cubicBezTo>
                  <a:pt x="1164390" y="397612"/>
                  <a:pt x="1164745" y="394868"/>
                  <a:pt x="1165482" y="392887"/>
                </a:cubicBezTo>
                <a:cubicBezTo>
                  <a:pt x="1166219" y="390906"/>
                  <a:pt x="1167489" y="388772"/>
                  <a:pt x="1169292" y="386486"/>
                </a:cubicBezTo>
                <a:close/>
                <a:moveTo>
                  <a:pt x="740210" y="385267"/>
                </a:moveTo>
                <a:cubicBezTo>
                  <a:pt x="738279" y="388925"/>
                  <a:pt x="736349" y="392887"/>
                  <a:pt x="734419" y="397154"/>
                </a:cubicBezTo>
                <a:cubicBezTo>
                  <a:pt x="732488" y="401422"/>
                  <a:pt x="731167" y="405994"/>
                  <a:pt x="730456" y="410870"/>
                </a:cubicBezTo>
                <a:cubicBezTo>
                  <a:pt x="730863" y="410007"/>
                  <a:pt x="730964" y="409905"/>
                  <a:pt x="730761" y="410566"/>
                </a:cubicBezTo>
                <a:cubicBezTo>
                  <a:pt x="730558" y="411226"/>
                  <a:pt x="731269" y="410515"/>
                  <a:pt x="732895" y="408432"/>
                </a:cubicBezTo>
                <a:cubicBezTo>
                  <a:pt x="734114" y="405105"/>
                  <a:pt x="735333" y="401091"/>
                  <a:pt x="736552" y="396392"/>
                </a:cubicBezTo>
                <a:cubicBezTo>
                  <a:pt x="737771" y="391693"/>
                  <a:pt x="738991" y="387985"/>
                  <a:pt x="740210" y="385267"/>
                </a:cubicBezTo>
                <a:close/>
                <a:moveTo>
                  <a:pt x="1107113" y="384048"/>
                </a:moveTo>
                <a:lnTo>
                  <a:pt x="1107113" y="385267"/>
                </a:lnTo>
                <a:cubicBezTo>
                  <a:pt x="1107722" y="386131"/>
                  <a:pt x="1108027" y="385928"/>
                  <a:pt x="1108027" y="384658"/>
                </a:cubicBezTo>
                <a:cubicBezTo>
                  <a:pt x="1108027" y="383388"/>
                  <a:pt x="1107722" y="383184"/>
                  <a:pt x="1107113" y="384048"/>
                </a:cubicBezTo>
                <a:close/>
                <a:moveTo>
                  <a:pt x="1126620" y="381610"/>
                </a:moveTo>
                <a:cubicBezTo>
                  <a:pt x="1123039" y="385242"/>
                  <a:pt x="1120753" y="390169"/>
                  <a:pt x="1119762" y="396392"/>
                </a:cubicBezTo>
                <a:cubicBezTo>
                  <a:pt x="1118771" y="402615"/>
                  <a:pt x="1118619" y="406629"/>
                  <a:pt x="1119305" y="408432"/>
                </a:cubicBezTo>
                <a:cubicBezTo>
                  <a:pt x="1121210" y="406171"/>
                  <a:pt x="1122886" y="402158"/>
                  <a:pt x="1124334" y="396392"/>
                </a:cubicBezTo>
                <a:cubicBezTo>
                  <a:pt x="1125782" y="390627"/>
                  <a:pt x="1126544" y="385699"/>
                  <a:pt x="1126620" y="381610"/>
                </a:cubicBezTo>
                <a:close/>
                <a:moveTo>
                  <a:pt x="1121743" y="380390"/>
                </a:moveTo>
                <a:lnTo>
                  <a:pt x="1108332" y="416966"/>
                </a:lnTo>
                <a:cubicBezTo>
                  <a:pt x="1108027" y="421132"/>
                  <a:pt x="1108332" y="423164"/>
                  <a:pt x="1109246" y="423062"/>
                </a:cubicBezTo>
                <a:cubicBezTo>
                  <a:pt x="1110161" y="422961"/>
                  <a:pt x="1109856" y="424993"/>
                  <a:pt x="1108332" y="429158"/>
                </a:cubicBezTo>
                <a:lnTo>
                  <a:pt x="1106869" y="431597"/>
                </a:lnTo>
                <a:lnTo>
                  <a:pt x="1107113" y="431597"/>
                </a:lnTo>
                <a:cubicBezTo>
                  <a:pt x="1107545" y="436423"/>
                  <a:pt x="1107291" y="440792"/>
                  <a:pt x="1106351" y="444703"/>
                </a:cubicBezTo>
                <a:cubicBezTo>
                  <a:pt x="1105411" y="448615"/>
                  <a:pt x="1104852" y="452374"/>
                  <a:pt x="1104674" y="455981"/>
                </a:cubicBezTo>
                <a:cubicBezTo>
                  <a:pt x="1106478" y="452882"/>
                  <a:pt x="1107748" y="449326"/>
                  <a:pt x="1108484" y="445313"/>
                </a:cubicBezTo>
                <a:cubicBezTo>
                  <a:pt x="1109221" y="441300"/>
                  <a:pt x="1109577" y="437134"/>
                  <a:pt x="1109551" y="432816"/>
                </a:cubicBezTo>
                <a:cubicBezTo>
                  <a:pt x="1111329" y="431190"/>
                  <a:pt x="1112650" y="429870"/>
                  <a:pt x="1113514" y="428854"/>
                </a:cubicBezTo>
                <a:cubicBezTo>
                  <a:pt x="1114377" y="427838"/>
                  <a:pt x="1115088" y="425907"/>
                  <a:pt x="1115647" y="423062"/>
                </a:cubicBezTo>
                <a:lnTo>
                  <a:pt x="1109551" y="421843"/>
                </a:lnTo>
                <a:cubicBezTo>
                  <a:pt x="1110974" y="414934"/>
                  <a:pt x="1113005" y="407721"/>
                  <a:pt x="1115647" y="400202"/>
                </a:cubicBezTo>
                <a:cubicBezTo>
                  <a:pt x="1118289" y="392684"/>
                  <a:pt x="1120321" y="386080"/>
                  <a:pt x="1121743" y="380390"/>
                </a:cubicBezTo>
                <a:close/>
                <a:moveTo>
                  <a:pt x="117884" y="380390"/>
                </a:moveTo>
                <a:cubicBezTo>
                  <a:pt x="114942" y="384801"/>
                  <a:pt x="111751" y="393862"/>
                  <a:pt x="108311" y="407574"/>
                </a:cubicBezTo>
                <a:cubicBezTo>
                  <a:pt x="104872" y="421286"/>
                  <a:pt x="101771" y="435134"/>
                  <a:pt x="99009" y="449117"/>
                </a:cubicBezTo>
                <a:cubicBezTo>
                  <a:pt x="97628" y="456109"/>
                  <a:pt x="96479" y="462005"/>
                  <a:pt x="95561" y="466807"/>
                </a:cubicBezTo>
                <a:lnTo>
                  <a:pt x="95085" y="469372"/>
                </a:lnTo>
                <a:lnTo>
                  <a:pt x="103864" y="431597"/>
                </a:lnTo>
                <a:cubicBezTo>
                  <a:pt x="111585" y="405079"/>
                  <a:pt x="116259" y="388010"/>
                  <a:pt x="117884" y="380390"/>
                </a:cubicBezTo>
                <a:close/>
                <a:moveTo>
                  <a:pt x="1455804" y="377952"/>
                </a:moveTo>
                <a:cubicBezTo>
                  <a:pt x="1455855" y="380771"/>
                  <a:pt x="1455753" y="382753"/>
                  <a:pt x="1455499" y="383896"/>
                </a:cubicBezTo>
                <a:cubicBezTo>
                  <a:pt x="1455245" y="385039"/>
                  <a:pt x="1454534" y="386715"/>
                  <a:pt x="1453366" y="388925"/>
                </a:cubicBezTo>
                <a:close/>
                <a:moveTo>
                  <a:pt x="1467996" y="376733"/>
                </a:moveTo>
                <a:cubicBezTo>
                  <a:pt x="1467869" y="379933"/>
                  <a:pt x="1467209" y="383591"/>
                  <a:pt x="1466015" y="387706"/>
                </a:cubicBezTo>
                <a:cubicBezTo>
                  <a:pt x="1464821" y="391820"/>
                  <a:pt x="1463856" y="395478"/>
                  <a:pt x="1463119" y="398678"/>
                </a:cubicBezTo>
                <a:cubicBezTo>
                  <a:pt x="1464465" y="396164"/>
                  <a:pt x="1465735" y="392963"/>
                  <a:pt x="1466929" y="389077"/>
                </a:cubicBezTo>
                <a:cubicBezTo>
                  <a:pt x="1468123" y="385191"/>
                  <a:pt x="1468479" y="381076"/>
                  <a:pt x="1467996" y="376733"/>
                </a:cubicBezTo>
                <a:close/>
                <a:moveTo>
                  <a:pt x="1179046" y="376733"/>
                </a:moveTo>
                <a:cubicBezTo>
                  <a:pt x="1178487" y="379425"/>
                  <a:pt x="1177776" y="382575"/>
                  <a:pt x="1176912" y="386182"/>
                </a:cubicBezTo>
                <a:cubicBezTo>
                  <a:pt x="1176049" y="389788"/>
                  <a:pt x="1174728" y="392328"/>
                  <a:pt x="1172950" y="393802"/>
                </a:cubicBezTo>
                <a:close/>
                <a:moveTo>
                  <a:pt x="1413132" y="375514"/>
                </a:moveTo>
                <a:lnTo>
                  <a:pt x="1402159" y="419405"/>
                </a:lnTo>
                <a:cubicBezTo>
                  <a:pt x="1402388" y="414376"/>
                  <a:pt x="1403759" y="407060"/>
                  <a:pt x="1406274" y="397459"/>
                </a:cubicBezTo>
                <a:cubicBezTo>
                  <a:pt x="1408789" y="387858"/>
                  <a:pt x="1411075" y="380543"/>
                  <a:pt x="1413132" y="375514"/>
                </a:cubicBezTo>
                <a:close/>
                <a:moveTo>
                  <a:pt x="1452147" y="371856"/>
                </a:moveTo>
                <a:lnTo>
                  <a:pt x="1451850" y="373536"/>
                </a:lnTo>
                <a:lnTo>
                  <a:pt x="1451994" y="373228"/>
                </a:lnTo>
                <a:cubicBezTo>
                  <a:pt x="1452121" y="372847"/>
                  <a:pt x="1452172" y="372389"/>
                  <a:pt x="1452147" y="371856"/>
                </a:cubicBezTo>
                <a:close/>
                <a:moveTo>
                  <a:pt x="1120524" y="371856"/>
                </a:moveTo>
                <a:cubicBezTo>
                  <a:pt x="1120473" y="371907"/>
                  <a:pt x="1120270" y="372110"/>
                  <a:pt x="1119914" y="372466"/>
                </a:cubicBezTo>
                <a:cubicBezTo>
                  <a:pt x="1119559" y="372821"/>
                  <a:pt x="1119356" y="373024"/>
                  <a:pt x="1119305" y="373075"/>
                </a:cubicBezTo>
                <a:close/>
                <a:moveTo>
                  <a:pt x="1241225" y="369418"/>
                </a:moveTo>
                <a:cubicBezTo>
                  <a:pt x="1240971" y="376098"/>
                  <a:pt x="1242393" y="385902"/>
                  <a:pt x="1245492" y="398831"/>
                </a:cubicBezTo>
                <a:cubicBezTo>
                  <a:pt x="1248591" y="411759"/>
                  <a:pt x="1251233" y="420649"/>
                  <a:pt x="1253417" y="425501"/>
                </a:cubicBezTo>
                <a:close/>
                <a:moveTo>
                  <a:pt x="134953" y="369418"/>
                </a:moveTo>
                <a:cubicBezTo>
                  <a:pt x="133785" y="370510"/>
                  <a:pt x="133074" y="371373"/>
                  <a:pt x="132820" y="372008"/>
                </a:cubicBezTo>
                <a:cubicBezTo>
                  <a:pt x="132566" y="372643"/>
                  <a:pt x="132464" y="373812"/>
                  <a:pt x="132515" y="375514"/>
                </a:cubicBezTo>
                <a:cubicBezTo>
                  <a:pt x="133150" y="374421"/>
                  <a:pt x="133709" y="373558"/>
                  <a:pt x="134191" y="372923"/>
                </a:cubicBezTo>
                <a:cubicBezTo>
                  <a:pt x="134674" y="372288"/>
                  <a:pt x="134928" y="371119"/>
                  <a:pt x="134953" y="369418"/>
                </a:cubicBezTo>
                <a:close/>
                <a:moveTo>
                  <a:pt x="692661" y="368198"/>
                </a:moveTo>
                <a:cubicBezTo>
                  <a:pt x="690883" y="369926"/>
                  <a:pt x="689562" y="371653"/>
                  <a:pt x="688699" y="373380"/>
                </a:cubicBezTo>
                <a:cubicBezTo>
                  <a:pt x="687835" y="375107"/>
                  <a:pt x="687124" y="377444"/>
                  <a:pt x="686565" y="380390"/>
                </a:cubicBezTo>
                <a:cubicBezTo>
                  <a:pt x="687200" y="379832"/>
                  <a:pt x="687759" y="379425"/>
                  <a:pt x="688241" y="379171"/>
                </a:cubicBezTo>
                <a:cubicBezTo>
                  <a:pt x="688724" y="378917"/>
                  <a:pt x="688978" y="378511"/>
                  <a:pt x="689003" y="377952"/>
                </a:cubicBezTo>
                <a:close/>
                <a:moveTo>
                  <a:pt x="1409475" y="366979"/>
                </a:moveTo>
                <a:cubicBezTo>
                  <a:pt x="1409500" y="367970"/>
                  <a:pt x="1409449" y="368427"/>
                  <a:pt x="1409322" y="368351"/>
                </a:cubicBezTo>
                <a:lnTo>
                  <a:pt x="1409287" y="368426"/>
                </a:lnTo>
                <a:close/>
                <a:moveTo>
                  <a:pt x="1320473" y="364541"/>
                </a:moveTo>
                <a:lnTo>
                  <a:pt x="1322911" y="377952"/>
                </a:lnTo>
                <a:cubicBezTo>
                  <a:pt x="1321590" y="375564"/>
                  <a:pt x="1320575" y="373329"/>
                  <a:pt x="1319863" y="371246"/>
                </a:cubicBezTo>
                <a:cubicBezTo>
                  <a:pt x="1319152" y="369164"/>
                  <a:pt x="1319355" y="366928"/>
                  <a:pt x="1320473" y="364541"/>
                </a:cubicBezTo>
                <a:close/>
                <a:moveTo>
                  <a:pt x="1426715" y="358978"/>
                </a:moveTo>
                <a:cubicBezTo>
                  <a:pt x="1426639" y="358826"/>
                  <a:pt x="1426581" y="359054"/>
                  <a:pt x="1426543" y="359664"/>
                </a:cubicBezTo>
                <a:cubicBezTo>
                  <a:pt x="1427077" y="362102"/>
                  <a:pt x="1427229" y="362407"/>
                  <a:pt x="1427001" y="360578"/>
                </a:cubicBezTo>
                <a:cubicBezTo>
                  <a:pt x="1426886" y="359664"/>
                  <a:pt x="1426791" y="359131"/>
                  <a:pt x="1426715" y="358978"/>
                </a:cubicBezTo>
                <a:close/>
                <a:moveTo>
                  <a:pt x="745686" y="358560"/>
                </a:moveTo>
                <a:lnTo>
                  <a:pt x="737314" y="378104"/>
                </a:lnTo>
                <a:cubicBezTo>
                  <a:pt x="728500" y="397231"/>
                  <a:pt x="722963" y="412623"/>
                  <a:pt x="720703" y="424282"/>
                </a:cubicBezTo>
                <a:cubicBezTo>
                  <a:pt x="723928" y="418541"/>
                  <a:pt x="727535" y="409905"/>
                  <a:pt x="731523" y="398374"/>
                </a:cubicBezTo>
                <a:cubicBezTo>
                  <a:pt x="735511" y="386842"/>
                  <a:pt x="738813" y="377596"/>
                  <a:pt x="741429" y="370637"/>
                </a:cubicBezTo>
                <a:cubicBezTo>
                  <a:pt x="742216" y="368122"/>
                  <a:pt x="743423" y="364655"/>
                  <a:pt x="745049" y="360235"/>
                </a:cubicBezTo>
                <a:close/>
                <a:moveTo>
                  <a:pt x="1460681" y="358445"/>
                </a:moveTo>
                <a:lnTo>
                  <a:pt x="1459462" y="365760"/>
                </a:lnTo>
                <a:cubicBezTo>
                  <a:pt x="1458852" y="364236"/>
                  <a:pt x="1458547" y="363626"/>
                  <a:pt x="1458547" y="363931"/>
                </a:cubicBezTo>
                <a:cubicBezTo>
                  <a:pt x="1458547" y="364236"/>
                  <a:pt x="1458852" y="363626"/>
                  <a:pt x="1459462" y="362102"/>
                </a:cubicBezTo>
                <a:cubicBezTo>
                  <a:pt x="1459969" y="359893"/>
                  <a:pt x="1460173" y="358826"/>
                  <a:pt x="1460071" y="358902"/>
                </a:cubicBezTo>
                <a:cubicBezTo>
                  <a:pt x="1459969" y="358978"/>
                  <a:pt x="1460173" y="358826"/>
                  <a:pt x="1460681" y="358445"/>
                </a:cubicBezTo>
                <a:close/>
                <a:moveTo>
                  <a:pt x="1407036" y="358445"/>
                </a:moveTo>
                <a:cubicBezTo>
                  <a:pt x="1407163" y="367538"/>
                  <a:pt x="1405385" y="378308"/>
                  <a:pt x="1401702" y="390754"/>
                </a:cubicBezTo>
                <a:cubicBezTo>
                  <a:pt x="1398019" y="403200"/>
                  <a:pt x="1395327" y="413969"/>
                  <a:pt x="1393625" y="423062"/>
                </a:cubicBezTo>
                <a:cubicBezTo>
                  <a:pt x="1395759" y="418744"/>
                  <a:pt x="1398502" y="410312"/>
                  <a:pt x="1401855" y="397764"/>
                </a:cubicBezTo>
                <a:cubicBezTo>
                  <a:pt x="1405207" y="385216"/>
                  <a:pt x="1407341" y="376174"/>
                  <a:pt x="1408255" y="370637"/>
                </a:cubicBezTo>
                <a:lnTo>
                  <a:pt x="1409287" y="368426"/>
                </a:lnTo>
                <a:lnTo>
                  <a:pt x="1405817" y="395173"/>
                </a:lnTo>
                <a:cubicBezTo>
                  <a:pt x="1403074" y="405562"/>
                  <a:pt x="1400635" y="414045"/>
                  <a:pt x="1398502" y="420624"/>
                </a:cubicBezTo>
                <a:cubicBezTo>
                  <a:pt x="1400432" y="421767"/>
                  <a:pt x="1400838" y="422224"/>
                  <a:pt x="1399721" y="421996"/>
                </a:cubicBezTo>
                <a:cubicBezTo>
                  <a:pt x="1398603" y="421767"/>
                  <a:pt x="1399010" y="421310"/>
                  <a:pt x="1400940" y="420624"/>
                </a:cubicBezTo>
                <a:lnTo>
                  <a:pt x="1396063" y="442570"/>
                </a:lnTo>
                <a:cubicBezTo>
                  <a:pt x="1395606" y="438556"/>
                  <a:pt x="1395911" y="435305"/>
                  <a:pt x="1396978" y="432816"/>
                </a:cubicBezTo>
                <a:cubicBezTo>
                  <a:pt x="1398044" y="430327"/>
                  <a:pt x="1398959" y="427076"/>
                  <a:pt x="1399721" y="423062"/>
                </a:cubicBezTo>
                <a:lnTo>
                  <a:pt x="1394844" y="431597"/>
                </a:lnTo>
                <a:cubicBezTo>
                  <a:pt x="1394920" y="433654"/>
                  <a:pt x="1395073" y="434416"/>
                  <a:pt x="1395301" y="433883"/>
                </a:cubicBezTo>
                <a:cubicBezTo>
                  <a:pt x="1395530" y="433349"/>
                  <a:pt x="1395377" y="433807"/>
                  <a:pt x="1394844" y="435254"/>
                </a:cubicBezTo>
                <a:lnTo>
                  <a:pt x="1380214" y="487680"/>
                </a:lnTo>
                <a:cubicBezTo>
                  <a:pt x="1380163" y="488340"/>
                  <a:pt x="1379960" y="489153"/>
                  <a:pt x="1379604" y="490118"/>
                </a:cubicBezTo>
                <a:cubicBezTo>
                  <a:pt x="1379249" y="491084"/>
                  <a:pt x="1379045" y="491896"/>
                  <a:pt x="1378994" y="492557"/>
                </a:cubicBezTo>
                <a:cubicBezTo>
                  <a:pt x="1377902" y="495300"/>
                  <a:pt x="1377343" y="496519"/>
                  <a:pt x="1377318" y="496214"/>
                </a:cubicBezTo>
                <a:cubicBezTo>
                  <a:pt x="1377293" y="495910"/>
                  <a:pt x="1377039" y="495910"/>
                  <a:pt x="1376556" y="496214"/>
                </a:cubicBezTo>
                <a:lnTo>
                  <a:pt x="1377543" y="484938"/>
                </a:lnTo>
                <a:lnTo>
                  <a:pt x="1378652" y="480728"/>
                </a:lnTo>
                <a:lnTo>
                  <a:pt x="1381433" y="471830"/>
                </a:lnTo>
                <a:lnTo>
                  <a:pt x="1391186" y="435254"/>
                </a:lnTo>
                <a:cubicBezTo>
                  <a:pt x="1391821" y="433476"/>
                  <a:pt x="1392380" y="431851"/>
                  <a:pt x="1392863" y="430378"/>
                </a:cubicBezTo>
                <a:cubicBezTo>
                  <a:pt x="1393346" y="428904"/>
                  <a:pt x="1393599" y="427279"/>
                  <a:pt x="1393625" y="425501"/>
                </a:cubicBezTo>
                <a:lnTo>
                  <a:pt x="1391186" y="424282"/>
                </a:lnTo>
                <a:cubicBezTo>
                  <a:pt x="1390171" y="424282"/>
                  <a:pt x="1389764" y="424282"/>
                  <a:pt x="1389967" y="424282"/>
                </a:cubicBezTo>
                <a:close/>
                <a:moveTo>
                  <a:pt x="1460737" y="357169"/>
                </a:moveTo>
                <a:lnTo>
                  <a:pt x="1460681" y="358445"/>
                </a:lnTo>
                <a:cubicBezTo>
                  <a:pt x="1460681" y="358394"/>
                  <a:pt x="1460681" y="358191"/>
                  <a:pt x="1460681" y="357835"/>
                </a:cubicBezTo>
                <a:cubicBezTo>
                  <a:pt x="1460681" y="357480"/>
                  <a:pt x="1460681" y="357276"/>
                  <a:pt x="1460681" y="357226"/>
                </a:cubicBezTo>
                <a:close/>
                <a:moveTo>
                  <a:pt x="1413303" y="352387"/>
                </a:moveTo>
                <a:cubicBezTo>
                  <a:pt x="1413380" y="352235"/>
                  <a:pt x="1413475" y="352730"/>
                  <a:pt x="1413589" y="353873"/>
                </a:cubicBezTo>
                <a:cubicBezTo>
                  <a:pt x="1413818" y="356159"/>
                  <a:pt x="1413665" y="356464"/>
                  <a:pt x="1413132" y="354787"/>
                </a:cubicBezTo>
                <a:cubicBezTo>
                  <a:pt x="1413170" y="353339"/>
                  <a:pt x="1413227" y="352539"/>
                  <a:pt x="1413303" y="352387"/>
                </a:cubicBezTo>
                <a:close/>
                <a:moveTo>
                  <a:pt x="1187580" y="351130"/>
                </a:moveTo>
                <a:cubicBezTo>
                  <a:pt x="1186158" y="358242"/>
                  <a:pt x="1184126" y="364744"/>
                  <a:pt x="1181484" y="370637"/>
                </a:cubicBezTo>
                <a:cubicBezTo>
                  <a:pt x="1180443" y="367462"/>
                  <a:pt x="1180697" y="364058"/>
                  <a:pt x="1182246" y="360426"/>
                </a:cubicBezTo>
                <a:cubicBezTo>
                  <a:pt x="1183795" y="356794"/>
                  <a:pt x="1185573" y="353695"/>
                  <a:pt x="1187580" y="351130"/>
                </a:cubicBezTo>
                <a:close/>
                <a:moveTo>
                  <a:pt x="1249759" y="348691"/>
                </a:moveTo>
                <a:cubicBezTo>
                  <a:pt x="1249835" y="353085"/>
                  <a:pt x="1250597" y="357708"/>
                  <a:pt x="1252045" y="362560"/>
                </a:cubicBezTo>
                <a:cubicBezTo>
                  <a:pt x="1253493" y="367411"/>
                  <a:pt x="1255169" y="371729"/>
                  <a:pt x="1257075" y="375514"/>
                </a:cubicBezTo>
                <a:cubicBezTo>
                  <a:pt x="1256313" y="372415"/>
                  <a:pt x="1255093" y="367640"/>
                  <a:pt x="1253417" y="361188"/>
                </a:cubicBezTo>
                <a:cubicBezTo>
                  <a:pt x="1251740" y="354736"/>
                  <a:pt x="1250521" y="350571"/>
                  <a:pt x="1249759" y="348691"/>
                </a:cubicBezTo>
                <a:close/>
                <a:moveTo>
                  <a:pt x="759532" y="345360"/>
                </a:moveTo>
                <a:lnTo>
                  <a:pt x="757736" y="348539"/>
                </a:lnTo>
                <a:cubicBezTo>
                  <a:pt x="757456" y="349174"/>
                  <a:pt x="756491" y="350037"/>
                  <a:pt x="754840" y="351130"/>
                </a:cubicBezTo>
                <a:cubicBezTo>
                  <a:pt x="754231" y="352095"/>
                  <a:pt x="753926" y="352603"/>
                  <a:pt x="753926" y="352654"/>
                </a:cubicBezTo>
                <a:cubicBezTo>
                  <a:pt x="753926" y="352704"/>
                  <a:pt x="754231" y="353822"/>
                  <a:pt x="754840" y="356006"/>
                </a:cubicBezTo>
                <a:cubicBezTo>
                  <a:pt x="753240" y="354101"/>
                  <a:pt x="752478" y="353035"/>
                  <a:pt x="752554" y="352806"/>
                </a:cubicBezTo>
                <a:cubicBezTo>
                  <a:pt x="752630" y="352577"/>
                  <a:pt x="752173" y="353644"/>
                  <a:pt x="751183" y="356006"/>
                </a:cubicBezTo>
                <a:lnTo>
                  <a:pt x="752402" y="363322"/>
                </a:lnTo>
                <a:lnTo>
                  <a:pt x="758498" y="347472"/>
                </a:lnTo>
                <a:cubicBezTo>
                  <a:pt x="758549" y="347421"/>
                  <a:pt x="758752" y="347218"/>
                  <a:pt x="759107" y="346862"/>
                </a:cubicBezTo>
                <a:cubicBezTo>
                  <a:pt x="759463" y="346507"/>
                  <a:pt x="759666" y="346304"/>
                  <a:pt x="759717" y="346253"/>
                </a:cubicBezTo>
                <a:close/>
                <a:moveTo>
                  <a:pt x="1105894" y="345034"/>
                </a:moveTo>
                <a:cubicBezTo>
                  <a:pt x="1102896" y="349402"/>
                  <a:pt x="1100356" y="354686"/>
                  <a:pt x="1098274" y="360883"/>
                </a:cubicBezTo>
                <a:cubicBezTo>
                  <a:pt x="1096191" y="367081"/>
                  <a:pt x="1094260" y="373583"/>
                  <a:pt x="1092482" y="380390"/>
                </a:cubicBezTo>
                <a:lnTo>
                  <a:pt x="1081510" y="418186"/>
                </a:lnTo>
                <a:cubicBezTo>
                  <a:pt x="1082556" y="415521"/>
                  <a:pt x="1084934" y="408929"/>
                  <a:pt x="1088644" y="398407"/>
                </a:cubicBezTo>
                <a:cubicBezTo>
                  <a:pt x="1092355" y="387886"/>
                  <a:pt x="1095997" y="377229"/>
                  <a:pt x="1099572" y="366437"/>
                </a:cubicBezTo>
                <a:cubicBezTo>
                  <a:pt x="1103147" y="355645"/>
                  <a:pt x="1105254" y="348511"/>
                  <a:pt x="1105894" y="345034"/>
                </a:cubicBezTo>
                <a:close/>
                <a:moveTo>
                  <a:pt x="530826" y="342746"/>
                </a:moveTo>
                <a:lnTo>
                  <a:pt x="528069" y="353568"/>
                </a:lnTo>
                <a:cubicBezTo>
                  <a:pt x="526393" y="362839"/>
                  <a:pt x="525173" y="372643"/>
                  <a:pt x="524411" y="382981"/>
                </a:cubicBezTo>
                <a:cubicBezTo>
                  <a:pt x="523649" y="393319"/>
                  <a:pt x="522430" y="403428"/>
                  <a:pt x="520754" y="413309"/>
                </a:cubicBezTo>
                <a:cubicBezTo>
                  <a:pt x="520424" y="414401"/>
                  <a:pt x="519865" y="414960"/>
                  <a:pt x="519077" y="414985"/>
                </a:cubicBezTo>
                <a:cubicBezTo>
                  <a:pt x="518290" y="415011"/>
                  <a:pt x="519255" y="415265"/>
                  <a:pt x="521973" y="415747"/>
                </a:cubicBezTo>
                <a:cubicBezTo>
                  <a:pt x="522506" y="434772"/>
                  <a:pt x="523878" y="451891"/>
                  <a:pt x="526088" y="467106"/>
                </a:cubicBezTo>
                <a:cubicBezTo>
                  <a:pt x="528298" y="482321"/>
                  <a:pt x="531803" y="498526"/>
                  <a:pt x="536603" y="515722"/>
                </a:cubicBezTo>
                <a:cubicBezTo>
                  <a:pt x="540718" y="531597"/>
                  <a:pt x="545900" y="544652"/>
                  <a:pt x="552148" y="554888"/>
                </a:cubicBezTo>
                <a:cubicBezTo>
                  <a:pt x="558397" y="565125"/>
                  <a:pt x="566626" y="576047"/>
                  <a:pt x="576837" y="587654"/>
                </a:cubicBezTo>
                <a:cubicBezTo>
                  <a:pt x="586184" y="599491"/>
                  <a:pt x="594617" y="608736"/>
                  <a:pt x="602135" y="615391"/>
                </a:cubicBezTo>
                <a:cubicBezTo>
                  <a:pt x="609654" y="622046"/>
                  <a:pt x="622354" y="628244"/>
                  <a:pt x="640235" y="633984"/>
                </a:cubicBezTo>
                <a:cubicBezTo>
                  <a:pt x="669242" y="642417"/>
                  <a:pt x="699011" y="641706"/>
                  <a:pt x="729542" y="631850"/>
                </a:cubicBezTo>
                <a:cubicBezTo>
                  <a:pt x="760073" y="621995"/>
                  <a:pt x="785574" y="607263"/>
                  <a:pt x="806047" y="587654"/>
                </a:cubicBezTo>
                <a:cubicBezTo>
                  <a:pt x="817674" y="576102"/>
                  <a:pt x="825441" y="568320"/>
                  <a:pt x="829347" y="564309"/>
                </a:cubicBezTo>
                <a:cubicBezTo>
                  <a:pt x="833253" y="560298"/>
                  <a:pt x="836685" y="556219"/>
                  <a:pt x="839642" y="552072"/>
                </a:cubicBezTo>
                <a:cubicBezTo>
                  <a:pt x="842600" y="547925"/>
                  <a:pt x="848470" y="539872"/>
                  <a:pt x="857253" y="527914"/>
                </a:cubicBezTo>
                <a:cubicBezTo>
                  <a:pt x="863552" y="518922"/>
                  <a:pt x="870156" y="507644"/>
                  <a:pt x="877065" y="494081"/>
                </a:cubicBezTo>
                <a:cubicBezTo>
                  <a:pt x="883974" y="480517"/>
                  <a:pt x="889968" y="467411"/>
                  <a:pt x="895048" y="454762"/>
                </a:cubicBezTo>
                <a:cubicBezTo>
                  <a:pt x="900128" y="441554"/>
                  <a:pt x="904599" y="427736"/>
                  <a:pt x="908459" y="413309"/>
                </a:cubicBezTo>
                <a:cubicBezTo>
                  <a:pt x="909653" y="409169"/>
                  <a:pt x="910618" y="405562"/>
                  <a:pt x="911355" y="402488"/>
                </a:cubicBezTo>
                <a:cubicBezTo>
                  <a:pt x="912091" y="399415"/>
                  <a:pt x="912752" y="396113"/>
                  <a:pt x="913336" y="392582"/>
                </a:cubicBezTo>
                <a:cubicBezTo>
                  <a:pt x="914022" y="389433"/>
                  <a:pt x="914784" y="385674"/>
                  <a:pt x="915622" y="381305"/>
                </a:cubicBezTo>
                <a:cubicBezTo>
                  <a:pt x="916460" y="376936"/>
                  <a:pt x="916918" y="372567"/>
                  <a:pt x="916994" y="368198"/>
                </a:cubicBezTo>
                <a:lnTo>
                  <a:pt x="915775" y="373075"/>
                </a:lnTo>
                <a:cubicBezTo>
                  <a:pt x="915724" y="373228"/>
                  <a:pt x="915521" y="373837"/>
                  <a:pt x="915165" y="374904"/>
                </a:cubicBezTo>
                <a:cubicBezTo>
                  <a:pt x="914809" y="375971"/>
                  <a:pt x="914606" y="376580"/>
                  <a:pt x="914555" y="376733"/>
                </a:cubicBezTo>
                <a:cubicBezTo>
                  <a:pt x="910923" y="397104"/>
                  <a:pt x="905691" y="417627"/>
                  <a:pt x="898858" y="438302"/>
                </a:cubicBezTo>
                <a:cubicBezTo>
                  <a:pt x="892026" y="458978"/>
                  <a:pt x="883440" y="478282"/>
                  <a:pt x="873103" y="496214"/>
                </a:cubicBezTo>
                <a:cubicBezTo>
                  <a:pt x="872036" y="497840"/>
                  <a:pt x="871426" y="498856"/>
                  <a:pt x="871274" y="499262"/>
                </a:cubicBezTo>
                <a:cubicBezTo>
                  <a:pt x="871121" y="499669"/>
                  <a:pt x="870512" y="500685"/>
                  <a:pt x="869445" y="502310"/>
                </a:cubicBezTo>
                <a:cubicBezTo>
                  <a:pt x="867108" y="505511"/>
                  <a:pt x="865076" y="509168"/>
                  <a:pt x="863349" y="513283"/>
                </a:cubicBezTo>
                <a:cubicBezTo>
                  <a:pt x="861622" y="517398"/>
                  <a:pt x="859590" y="521056"/>
                  <a:pt x="857253" y="524256"/>
                </a:cubicBezTo>
                <a:cubicBezTo>
                  <a:pt x="856694" y="524281"/>
                  <a:pt x="856288" y="524535"/>
                  <a:pt x="856034" y="525018"/>
                </a:cubicBezTo>
                <a:cubicBezTo>
                  <a:pt x="855780" y="525501"/>
                  <a:pt x="855373" y="526059"/>
                  <a:pt x="854815" y="526694"/>
                </a:cubicBezTo>
                <a:cubicBezTo>
                  <a:pt x="848592" y="536931"/>
                  <a:pt x="841530" y="546329"/>
                  <a:pt x="833631" y="554888"/>
                </a:cubicBezTo>
                <a:cubicBezTo>
                  <a:pt x="825732" y="563448"/>
                  <a:pt x="817756" y="571932"/>
                  <a:pt x="809704" y="580339"/>
                </a:cubicBezTo>
                <a:lnTo>
                  <a:pt x="787759" y="599846"/>
                </a:lnTo>
                <a:cubicBezTo>
                  <a:pt x="761063" y="618896"/>
                  <a:pt x="730939" y="630479"/>
                  <a:pt x="697385" y="634594"/>
                </a:cubicBezTo>
                <a:cubicBezTo>
                  <a:pt x="663832" y="638708"/>
                  <a:pt x="633403" y="630784"/>
                  <a:pt x="606098" y="610819"/>
                </a:cubicBezTo>
                <a:cubicBezTo>
                  <a:pt x="586591" y="595757"/>
                  <a:pt x="570741" y="577723"/>
                  <a:pt x="558549" y="556717"/>
                </a:cubicBezTo>
                <a:cubicBezTo>
                  <a:pt x="546357" y="535711"/>
                  <a:pt x="537823" y="510667"/>
                  <a:pt x="532946" y="481584"/>
                </a:cubicBezTo>
                <a:cubicBezTo>
                  <a:pt x="528552" y="456108"/>
                  <a:pt x="526062" y="431470"/>
                  <a:pt x="525478" y="407670"/>
                </a:cubicBezTo>
                <a:cubicBezTo>
                  <a:pt x="525186" y="395770"/>
                  <a:pt x="525561" y="383889"/>
                  <a:pt x="526602" y="372027"/>
                </a:cubicBezTo>
                <a:close/>
                <a:moveTo>
                  <a:pt x="1314377" y="338938"/>
                </a:moveTo>
                <a:lnTo>
                  <a:pt x="1319254" y="358445"/>
                </a:lnTo>
                <a:cubicBezTo>
                  <a:pt x="1316307" y="356565"/>
                  <a:pt x="1314580" y="353924"/>
                  <a:pt x="1314072" y="350520"/>
                </a:cubicBezTo>
                <a:cubicBezTo>
                  <a:pt x="1313564" y="347116"/>
                  <a:pt x="1313665" y="343256"/>
                  <a:pt x="1314377" y="338938"/>
                </a:cubicBezTo>
                <a:close/>
                <a:moveTo>
                  <a:pt x="131296" y="338938"/>
                </a:moveTo>
                <a:cubicBezTo>
                  <a:pt x="130102" y="340284"/>
                  <a:pt x="129137" y="342163"/>
                  <a:pt x="128400" y="344576"/>
                </a:cubicBezTo>
                <a:cubicBezTo>
                  <a:pt x="127663" y="346989"/>
                  <a:pt x="127003" y="349174"/>
                  <a:pt x="126419" y="351130"/>
                </a:cubicBezTo>
                <a:cubicBezTo>
                  <a:pt x="125860" y="352882"/>
                  <a:pt x="125454" y="354254"/>
                  <a:pt x="125200" y="355244"/>
                </a:cubicBezTo>
                <a:cubicBezTo>
                  <a:pt x="124946" y="356235"/>
                  <a:pt x="124539" y="357302"/>
                  <a:pt x="123980" y="358445"/>
                </a:cubicBezTo>
                <a:cubicBezTo>
                  <a:pt x="123396" y="359893"/>
                  <a:pt x="123041" y="360350"/>
                  <a:pt x="122914" y="359816"/>
                </a:cubicBezTo>
                <a:cubicBezTo>
                  <a:pt x="122787" y="359283"/>
                  <a:pt x="122736" y="360045"/>
                  <a:pt x="122761" y="362102"/>
                </a:cubicBezTo>
                <a:cubicBezTo>
                  <a:pt x="122152" y="364261"/>
                  <a:pt x="121847" y="365125"/>
                  <a:pt x="121847" y="364693"/>
                </a:cubicBezTo>
                <a:cubicBezTo>
                  <a:pt x="121847" y="364261"/>
                  <a:pt x="122152" y="364211"/>
                  <a:pt x="122761" y="364541"/>
                </a:cubicBezTo>
                <a:cubicBezTo>
                  <a:pt x="124641" y="360807"/>
                  <a:pt x="126368" y="356692"/>
                  <a:pt x="127943" y="352196"/>
                </a:cubicBezTo>
                <a:cubicBezTo>
                  <a:pt x="129518" y="347701"/>
                  <a:pt x="130635" y="343281"/>
                  <a:pt x="131296" y="338938"/>
                </a:cubicBezTo>
                <a:close/>
                <a:moveTo>
                  <a:pt x="1309652" y="338176"/>
                </a:moveTo>
                <a:cubicBezTo>
                  <a:pt x="1310237" y="338506"/>
                  <a:pt x="1310592" y="338760"/>
                  <a:pt x="1310719" y="338938"/>
                </a:cubicBezTo>
                <a:cubicBezTo>
                  <a:pt x="1310745" y="338531"/>
                  <a:pt x="1310694" y="338734"/>
                  <a:pt x="1310567" y="339547"/>
                </a:cubicBezTo>
                <a:cubicBezTo>
                  <a:pt x="1310440" y="340360"/>
                  <a:pt x="1310084" y="340563"/>
                  <a:pt x="1309500" y="340157"/>
                </a:cubicBezTo>
                <a:cubicBezTo>
                  <a:pt x="1309017" y="338506"/>
                  <a:pt x="1309068" y="337845"/>
                  <a:pt x="1309652" y="338176"/>
                </a:cubicBezTo>
                <a:close/>
                <a:moveTo>
                  <a:pt x="767032" y="336499"/>
                </a:moveTo>
                <a:lnTo>
                  <a:pt x="766972" y="336662"/>
                </a:lnTo>
                <a:lnTo>
                  <a:pt x="767238" y="337048"/>
                </a:lnTo>
                <a:close/>
                <a:moveTo>
                  <a:pt x="122914" y="335585"/>
                </a:moveTo>
                <a:cubicBezTo>
                  <a:pt x="122787" y="335128"/>
                  <a:pt x="122736" y="335432"/>
                  <a:pt x="122761" y="336499"/>
                </a:cubicBezTo>
                <a:cubicBezTo>
                  <a:pt x="122888" y="338099"/>
                  <a:pt x="123244" y="338557"/>
                  <a:pt x="123828" y="337871"/>
                </a:cubicBezTo>
                <a:cubicBezTo>
                  <a:pt x="124412" y="337185"/>
                  <a:pt x="124463" y="336728"/>
                  <a:pt x="123980" y="336499"/>
                </a:cubicBezTo>
                <a:cubicBezTo>
                  <a:pt x="123396" y="336347"/>
                  <a:pt x="123041" y="336042"/>
                  <a:pt x="122914" y="335585"/>
                </a:cubicBezTo>
                <a:close/>
                <a:moveTo>
                  <a:pt x="1107627" y="334956"/>
                </a:moveTo>
                <a:cubicBezTo>
                  <a:pt x="1107551" y="334880"/>
                  <a:pt x="1107379" y="335394"/>
                  <a:pt x="1107113" y="336499"/>
                </a:cubicBezTo>
                <a:cubicBezTo>
                  <a:pt x="1107189" y="339319"/>
                  <a:pt x="1107341" y="339471"/>
                  <a:pt x="1107570" y="336956"/>
                </a:cubicBezTo>
                <a:cubicBezTo>
                  <a:pt x="1107684" y="335699"/>
                  <a:pt x="1107703" y="335032"/>
                  <a:pt x="1107627" y="334956"/>
                </a:cubicBezTo>
                <a:close/>
                <a:moveTo>
                  <a:pt x="1124182" y="331622"/>
                </a:moveTo>
                <a:cubicBezTo>
                  <a:pt x="1122302" y="334797"/>
                  <a:pt x="1120575" y="338811"/>
                  <a:pt x="1119000" y="343662"/>
                </a:cubicBezTo>
                <a:cubicBezTo>
                  <a:pt x="1117425" y="348513"/>
                  <a:pt x="1116308" y="353441"/>
                  <a:pt x="1115647" y="358445"/>
                </a:cubicBezTo>
                <a:lnTo>
                  <a:pt x="1116866" y="356006"/>
                </a:lnTo>
                <a:cubicBezTo>
                  <a:pt x="1117425" y="355397"/>
                  <a:pt x="1117832" y="354787"/>
                  <a:pt x="1118085" y="354178"/>
                </a:cubicBezTo>
                <a:cubicBezTo>
                  <a:pt x="1118339" y="353568"/>
                  <a:pt x="1118746" y="352958"/>
                  <a:pt x="1119305" y="352349"/>
                </a:cubicBezTo>
                <a:cubicBezTo>
                  <a:pt x="1119356" y="351180"/>
                  <a:pt x="1119559" y="350164"/>
                  <a:pt x="1119914" y="349301"/>
                </a:cubicBezTo>
                <a:cubicBezTo>
                  <a:pt x="1120270" y="348437"/>
                  <a:pt x="1120473" y="347421"/>
                  <a:pt x="1120524" y="346253"/>
                </a:cubicBezTo>
                <a:cubicBezTo>
                  <a:pt x="1121210" y="343814"/>
                  <a:pt x="1121972" y="341376"/>
                  <a:pt x="1122810" y="338938"/>
                </a:cubicBezTo>
                <a:cubicBezTo>
                  <a:pt x="1123648" y="336499"/>
                  <a:pt x="1124105" y="334061"/>
                  <a:pt x="1124182" y="331622"/>
                </a:cubicBezTo>
                <a:close/>
                <a:moveTo>
                  <a:pt x="1307767" y="331470"/>
                </a:moveTo>
                <a:cubicBezTo>
                  <a:pt x="1307843" y="331622"/>
                  <a:pt x="1308014" y="332080"/>
                  <a:pt x="1308281" y="332842"/>
                </a:cubicBezTo>
                <a:cubicBezTo>
                  <a:pt x="1308205" y="333146"/>
                  <a:pt x="1308052" y="332842"/>
                  <a:pt x="1307824" y="331927"/>
                </a:cubicBezTo>
                <a:cubicBezTo>
                  <a:pt x="1307709" y="331470"/>
                  <a:pt x="1307690" y="331318"/>
                  <a:pt x="1307767" y="331470"/>
                </a:cubicBezTo>
                <a:close/>
                <a:moveTo>
                  <a:pt x="565855" y="329837"/>
                </a:moveTo>
                <a:lnTo>
                  <a:pt x="564817" y="334766"/>
                </a:lnTo>
                <a:cubicBezTo>
                  <a:pt x="563623" y="340125"/>
                  <a:pt x="561991" y="346951"/>
                  <a:pt x="559921" y="355244"/>
                </a:cubicBezTo>
                <a:cubicBezTo>
                  <a:pt x="555780" y="371831"/>
                  <a:pt x="553698" y="387121"/>
                  <a:pt x="553672" y="401117"/>
                </a:cubicBezTo>
                <a:cubicBezTo>
                  <a:pt x="554079" y="390474"/>
                  <a:pt x="556009" y="377317"/>
                  <a:pt x="559463" y="361645"/>
                </a:cubicBezTo>
                <a:cubicBezTo>
                  <a:pt x="561191" y="353809"/>
                  <a:pt x="562689" y="346678"/>
                  <a:pt x="563959" y="340252"/>
                </a:cubicBezTo>
                <a:close/>
                <a:moveTo>
                  <a:pt x="1480188" y="329184"/>
                </a:moveTo>
                <a:cubicBezTo>
                  <a:pt x="1479350" y="331953"/>
                  <a:pt x="1477978" y="337388"/>
                  <a:pt x="1476073" y="345491"/>
                </a:cubicBezTo>
                <a:cubicBezTo>
                  <a:pt x="1474168" y="353593"/>
                  <a:pt x="1473101" y="358724"/>
                  <a:pt x="1472873" y="360883"/>
                </a:cubicBezTo>
                <a:cubicBezTo>
                  <a:pt x="1474778" y="356972"/>
                  <a:pt x="1476454" y="351993"/>
                  <a:pt x="1477902" y="345948"/>
                </a:cubicBezTo>
                <a:cubicBezTo>
                  <a:pt x="1479350" y="339903"/>
                  <a:pt x="1480112" y="334315"/>
                  <a:pt x="1480188" y="329184"/>
                </a:cubicBezTo>
                <a:close/>
                <a:moveTo>
                  <a:pt x="126419" y="329184"/>
                </a:moveTo>
                <a:cubicBezTo>
                  <a:pt x="126546" y="330251"/>
                  <a:pt x="126901" y="330556"/>
                  <a:pt x="127486" y="330098"/>
                </a:cubicBezTo>
                <a:cubicBezTo>
                  <a:pt x="128070" y="329641"/>
                  <a:pt x="128121" y="329336"/>
                  <a:pt x="127638" y="329184"/>
                </a:cubicBezTo>
                <a:cubicBezTo>
                  <a:pt x="127587" y="329184"/>
                  <a:pt x="127384" y="329184"/>
                  <a:pt x="127028" y="329184"/>
                </a:cubicBezTo>
                <a:cubicBezTo>
                  <a:pt x="126673" y="329184"/>
                  <a:pt x="126470" y="329184"/>
                  <a:pt x="126419" y="329184"/>
                </a:cubicBezTo>
                <a:close/>
                <a:moveTo>
                  <a:pt x="1471654" y="327965"/>
                </a:moveTo>
                <a:cubicBezTo>
                  <a:pt x="1472238" y="328498"/>
                  <a:pt x="1472593" y="328651"/>
                  <a:pt x="1472721" y="328422"/>
                </a:cubicBezTo>
                <a:cubicBezTo>
                  <a:pt x="1472847" y="328193"/>
                  <a:pt x="1472898" y="328041"/>
                  <a:pt x="1472873" y="327965"/>
                </a:cubicBezTo>
                <a:close/>
                <a:moveTo>
                  <a:pt x="70336" y="325526"/>
                </a:moveTo>
                <a:cubicBezTo>
                  <a:pt x="70310" y="328676"/>
                  <a:pt x="69751" y="331826"/>
                  <a:pt x="68659" y="334975"/>
                </a:cubicBezTo>
                <a:cubicBezTo>
                  <a:pt x="67567" y="338125"/>
                  <a:pt x="66094" y="340665"/>
                  <a:pt x="64240" y="342595"/>
                </a:cubicBezTo>
                <a:cubicBezTo>
                  <a:pt x="64900" y="344272"/>
                  <a:pt x="65408" y="345491"/>
                  <a:pt x="65764" y="346253"/>
                </a:cubicBezTo>
                <a:cubicBezTo>
                  <a:pt x="66119" y="347015"/>
                  <a:pt x="66018" y="348234"/>
                  <a:pt x="65459" y="349910"/>
                </a:cubicBezTo>
                <a:lnTo>
                  <a:pt x="64240" y="346253"/>
                </a:lnTo>
                <a:cubicBezTo>
                  <a:pt x="64240" y="346456"/>
                  <a:pt x="64240" y="346050"/>
                  <a:pt x="64240" y="345034"/>
                </a:cubicBezTo>
                <a:lnTo>
                  <a:pt x="63020" y="345034"/>
                </a:lnTo>
                <a:cubicBezTo>
                  <a:pt x="63071" y="344856"/>
                  <a:pt x="63274" y="343992"/>
                  <a:pt x="63630" y="342443"/>
                </a:cubicBezTo>
                <a:cubicBezTo>
                  <a:pt x="63986" y="340893"/>
                  <a:pt x="64189" y="339725"/>
                  <a:pt x="64240" y="338938"/>
                </a:cubicBezTo>
                <a:lnTo>
                  <a:pt x="67897" y="326746"/>
                </a:lnTo>
                <a:cubicBezTo>
                  <a:pt x="68456" y="326161"/>
                  <a:pt x="68862" y="325806"/>
                  <a:pt x="69116" y="325679"/>
                </a:cubicBezTo>
                <a:cubicBezTo>
                  <a:pt x="69370" y="325552"/>
                  <a:pt x="69777" y="325501"/>
                  <a:pt x="70336" y="325526"/>
                </a:cubicBezTo>
                <a:close/>
                <a:moveTo>
                  <a:pt x="1306547" y="323983"/>
                </a:moveTo>
                <a:cubicBezTo>
                  <a:pt x="1306623" y="324060"/>
                  <a:pt x="1306795" y="324574"/>
                  <a:pt x="1307062" y="325526"/>
                </a:cubicBezTo>
                <a:cubicBezTo>
                  <a:pt x="1306985" y="326822"/>
                  <a:pt x="1306833" y="326669"/>
                  <a:pt x="1306605" y="325069"/>
                </a:cubicBezTo>
                <a:cubicBezTo>
                  <a:pt x="1306490" y="324269"/>
                  <a:pt x="1306471" y="323907"/>
                  <a:pt x="1306547" y="323983"/>
                </a:cubicBezTo>
                <a:close/>
                <a:moveTo>
                  <a:pt x="1416790" y="323088"/>
                </a:moveTo>
                <a:cubicBezTo>
                  <a:pt x="1417933" y="325425"/>
                  <a:pt x="1418390" y="327457"/>
                  <a:pt x="1418161" y="329184"/>
                </a:cubicBezTo>
                <a:cubicBezTo>
                  <a:pt x="1417933" y="330911"/>
                  <a:pt x="1417475" y="332943"/>
                  <a:pt x="1416790" y="335280"/>
                </a:cubicBezTo>
                <a:cubicBezTo>
                  <a:pt x="1415063" y="340081"/>
                  <a:pt x="1414250" y="342671"/>
                  <a:pt x="1414351" y="343052"/>
                </a:cubicBezTo>
                <a:cubicBezTo>
                  <a:pt x="1414453" y="343433"/>
                  <a:pt x="1414859" y="345719"/>
                  <a:pt x="1415571" y="349910"/>
                </a:cubicBezTo>
                <a:cubicBezTo>
                  <a:pt x="1413259" y="343687"/>
                  <a:pt x="1412396" y="339065"/>
                  <a:pt x="1412980" y="336042"/>
                </a:cubicBezTo>
                <a:cubicBezTo>
                  <a:pt x="1413564" y="333019"/>
                  <a:pt x="1414834" y="328701"/>
                  <a:pt x="1416790" y="323088"/>
                </a:cubicBezTo>
                <a:close/>
                <a:moveTo>
                  <a:pt x="1197333" y="315773"/>
                </a:moveTo>
                <a:cubicBezTo>
                  <a:pt x="1198172" y="316459"/>
                  <a:pt x="1198934" y="316916"/>
                  <a:pt x="1199620" y="317144"/>
                </a:cubicBezTo>
                <a:cubicBezTo>
                  <a:pt x="1200305" y="317373"/>
                  <a:pt x="1199543" y="320573"/>
                  <a:pt x="1197333" y="326746"/>
                </a:cubicBezTo>
                <a:cubicBezTo>
                  <a:pt x="1196216" y="329692"/>
                  <a:pt x="1195403" y="332029"/>
                  <a:pt x="1194895" y="333756"/>
                </a:cubicBezTo>
                <a:cubicBezTo>
                  <a:pt x="1194387" y="335483"/>
                  <a:pt x="1193575" y="337210"/>
                  <a:pt x="1192457" y="338938"/>
                </a:cubicBezTo>
                <a:cubicBezTo>
                  <a:pt x="1193117" y="333781"/>
                  <a:pt x="1193930" y="329768"/>
                  <a:pt x="1194895" y="326898"/>
                </a:cubicBezTo>
                <a:cubicBezTo>
                  <a:pt x="1195860" y="324028"/>
                  <a:pt x="1196673" y="320319"/>
                  <a:pt x="1197333" y="315773"/>
                </a:cubicBezTo>
                <a:close/>
                <a:moveTo>
                  <a:pt x="141049" y="315773"/>
                </a:moveTo>
                <a:cubicBezTo>
                  <a:pt x="139957" y="317348"/>
                  <a:pt x="139398" y="318160"/>
                  <a:pt x="139373" y="318211"/>
                </a:cubicBezTo>
                <a:cubicBezTo>
                  <a:pt x="139347" y="318262"/>
                  <a:pt x="139093" y="319075"/>
                  <a:pt x="138611" y="320650"/>
                </a:cubicBezTo>
                <a:close/>
                <a:moveTo>
                  <a:pt x="875541" y="314554"/>
                </a:moveTo>
                <a:cubicBezTo>
                  <a:pt x="874373" y="318719"/>
                  <a:pt x="873661" y="322885"/>
                  <a:pt x="873407" y="327050"/>
                </a:cubicBezTo>
                <a:cubicBezTo>
                  <a:pt x="873153" y="331216"/>
                  <a:pt x="873052" y="335991"/>
                  <a:pt x="873103" y="341376"/>
                </a:cubicBezTo>
                <a:cubicBezTo>
                  <a:pt x="875414" y="337668"/>
                  <a:pt x="876582" y="333502"/>
                  <a:pt x="876608" y="328879"/>
                </a:cubicBezTo>
                <a:cubicBezTo>
                  <a:pt x="876633" y="324256"/>
                  <a:pt x="876278" y="319481"/>
                  <a:pt x="875541" y="314554"/>
                </a:cubicBezTo>
                <a:close/>
                <a:moveTo>
                  <a:pt x="1258294" y="308458"/>
                </a:moveTo>
                <a:lnTo>
                  <a:pt x="1258429" y="309711"/>
                </a:lnTo>
                <a:lnTo>
                  <a:pt x="1258294" y="309677"/>
                </a:lnTo>
                <a:cubicBezTo>
                  <a:pt x="1258294" y="308661"/>
                  <a:pt x="1258294" y="308254"/>
                  <a:pt x="1258294" y="308458"/>
                </a:cubicBezTo>
                <a:close/>
                <a:moveTo>
                  <a:pt x="97006" y="308305"/>
                </a:moveTo>
                <a:cubicBezTo>
                  <a:pt x="97590" y="308991"/>
                  <a:pt x="97641" y="309448"/>
                  <a:pt x="97158" y="309677"/>
                </a:cubicBezTo>
                <a:cubicBezTo>
                  <a:pt x="97107" y="309829"/>
                  <a:pt x="96904" y="310134"/>
                  <a:pt x="96548" y="310591"/>
                </a:cubicBezTo>
                <a:cubicBezTo>
                  <a:pt x="96193" y="311048"/>
                  <a:pt x="95990" y="310744"/>
                  <a:pt x="95939" y="309677"/>
                </a:cubicBezTo>
                <a:cubicBezTo>
                  <a:pt x="96066" y="308077"/>
                  <a:pt x="96421" y="307619"/>
                  <a:pt x="97006" y="308305"/>
                </a:cubicBezTo>
                <a:close/>
                <a:moveTo>
                  <a:pt x="1426543" y="307238"/>
                </a:moveTo>
                <a:cubicBezTo>
                  <a:pt x="1427102" y="308051"/>
                  <a:pt x="1427509" y="308254"/>
                  <a:pt x="1427763" y="307848"/>
                </a:cubicBezTo>
                <a:cubicBezTo>
                  <a:pt x="1428017" y="307442"/>
                  <a:pt x="1428423" y="308864"/>
                  <a:pt x="1428982" y="312115"/>
                </a:cubicBezTo>
                <a:cubicBezTo>
                  <a:pt x="1428982" y="311099"/>
                  <a:pt x="1428982" y="310693"/>
                  <a:pt x="1428982" y="310896"/>
                </a:cubicBezTo>
                <a:cubicBezTo>
                  <a:pt x="1429541" y="309753"/>
                  <a:pt x="1429947" y="308991"/>
                  <a:pt x="1430201" y="308610"/>
                </a:cubicBezTo>
                <a:cubicBezTo>
                  <a:pt x="1430455" y="308229"/>
                  <a:pt x="1430861" y="307772"/>
                  <a:pt x="1431420" y="307238"/>
                </a:cubicBezTo>
                <a:lnTo>
                  <a:pt x="1413132" y="375514"/>
                </a:lnTo>
                <a:cubicBezTo>
                  <a:pt x="1413869" y="370484"/>
                  <a:pt x="1415139" y="364998"/>
                  <a:pt x="1416942" y="359054"/>
                </a:cubicBezTo>
                <a:cubicBezTo>
                  <a:pt x="1418745" y="353111"/>
                  <a:pt x="1420320" y="347624"/>
                  <a:pt x="1421667" y="342595"/>
                </a:cubicBezTo>
                <a:cubicBezTo>
                  <a:pt x="1423241" y="337083"/>
                  <a:pt x="1423749" y="333781"/>
                  <a:pt x="1423190" y="332689"/>
                </a:cubicBezTo>
                <a:cubicBezTo>
                  <a:pt x="1422632" y="331597"/>
                  <a:pt x="1422530" y="329209"/>
                  <a:pt x="1422886" y="325526"/>
                </a:cubicBezTo>
                <a:cubicBezTo>
                  <a:pt x="1422962" y="322478"/>
                  <a:pt x="1423419" y="319430"/>
                  <a:pt x="1424257" y="316382"/>
                </a:cubicBezTo>
                <a:cubicBezTo>
                  <a:pt x="1425095" y="313334"/>
                  <a:pt x="1425857" y="310286"/>
                  <a:pt x="1426543" y="307238"/>
                </a:cubicBezTo>
                <a:close/>
                <a:moveTo>
                  <a:pt x="1300966" y="307238"/>
                </a:moveTo>
                <a:cubicBezTo>
                  <a:pt x="1302718" y="308915"/>
                  <a:pt x="1303785" y="310439"/>
                  <a:pt x="1304166" y="311810"/>
                </a:cubicBezTo>
                <a:cubicBezTo>
                  <a:pt x="1304547" y="313182"/>
                  <a:pt x="1304699" y="315316"/>
                  <a:pt x="1304623" y="318211"/>
                </a:cubicBezTo>
                <a:close/>
                <a:moveTo>
                  <a:pt x="567083" y="306019"/>
                </a:moveTo>
                <a:cubicBezTo>
                  <a:pt x="566093" y="308305"/>
                  <a:pt x="564112" y="314706"/>
                  <a:pt x="561140" y="325222"/>
                </a:cubicBezTo>
                <a:cubicBezTo>
                  <a:pt x="558168" y="335737"/>
                  <a:pt x="556492" y="343967"/>
                  <a:pt x="556111" y="349910"/>
                </a:cubicBezTo>
                <a:cubicBezTo>
                  <a:pt x="554891" y="351561"/>
                  <a:pt x="553977" y="354660"/>
                  <a:pt x="553367" y="359207"/>
                </a:cubicBezTo>
                <a:cubicBezTo>
                  <a:pt x="552758" y="363753"/>
                  <a:pt x="552453" y="367157"/>
                  <a:pt x="552453" y="369418"/>
                </a:cubicBezTo>
                <a:cubicBezTo>
                  <a:pt x="551742" y="373075"/>
                  <a:pt x="551031" y="376733"/>
                  <a:pt x="550319" y="380390"/>
                </a:cubicBezTo>
                <a:cubicBezTo>
                  <a:pt x="549608" y="384048"/>
                  <a:pt x="549507" y="387706"/>
                  <a:pt x="550015" y="391363"/>
                </a:cubicBezTo>
                <a:lnTo>
                  <a:pt x="556111" y="349910"/>
                </a:lnTo>
                <a:close/>
                <a:moveTo>
                  <a:pt x="1147347" y="303581"/>
                </a:moveTo>
                <a:lnTo>
                  <a:pt x="1144908" y="313334"/>
                </a:lnTo>
                <a:cubicBezTo>
                  <a:pt x="1144832" y="311709"/>
                  <a:pt x="1144679" y="310693"/>
                  <a:pt x="1144451" y="310286"/>
                </a:cubicBezTo>
                <a:cubicBezTo>
                  <a:pt x="1144222" y="309880"/>
                  <a:pt x="1144375" y="308864"/>
                  <a:pt x="1144908" y="307238"/>
                </a:cubicBezTo>
                <a:cubicBezTo>
                  <a:pt x="1145924" y="304571"/>
                  <a:pt x="1146330" y="303505"/>
                  <a:pt x="1146127" y="304038"/>
                </a:cubicBezTo>
                <a:cubicBezTo>
                  <a:pt x="1145924" y="304571"/>
                  <a:pt x="1146330" y="304419"/>
                  <a:pt x="1147347" y="303581"/>
                </a:cubicBezTo>
                <a:close/>
                <a:moveTo>
                  <a:pt x="94720" y="303581"/>
                </a:moveTo>
                <a:cubicBezTo>
                  <a:pt x="95837" y="305079"/>
                  <a:pt x="96345" y="305740"/>
                  <a:pt x="96244" y="305562"/>
                </a:cubicBezTo>
                <a:cubicBezTo>
                  <a:pt x="96142" y="305384"/>
                  <a:pt x="96040" y="306349"/>
                  <a:pt x="95939" y="308458"/>
                </a:cubicBezTo>
                <a:cubicBezTo>
                  <a:pt x="94897" y="306959"/>
                  <a:pt x="94542" y="306299"/>
                  <a:pt x="94872" y="306476"/>
                </a:cubicBezTo>
                <a:cubicBezTo>
                  <a:pt x="95202" y="306654"/>
                  <a:pt x="95151" y="305689"/>
                  <a:pt x="94720" y="303581"/>
                </a:cubicBezTo>
                <a:close/>
                <a:moveTo>
                  <a:pt x="78870" y="302362"/>
                </a:moveTo>
                <a:cubicBezTo>
                  <a:pt x="78311" y="305562"/>
                  <a:pt x="77600" y="308915"/>
                  <a:pt x="76736" y="312420"/>
                </a:cubicBezTo>
                <a:cubicBezTo>
                  <a:pt x="75873" y="315925"/>
                  <a:pt x="74552" y="318668"/>
                  <a:pt x="72774" y="320650"/>
                </a:cubicBezTo>
                <a:cubicBezTo>
                  <a:pt x="72799" y="317449"/>
                  <a:pt x="73358" y="314096"/>
                  <a:pt x="74450" y="310591"/>
                </a:cubicBezTo>
                <a:cubicBezTo>
                  <a:pt x="75543" y="307086"/>
                  <a:pt x="77016" y="304343"/>
                  <a:pt x="78870" y="302362"/>
                </a:cubicBezTo>
                <a:close/>
                <a:moveTo>
                  <a:pt x="937720" y="298704"/>
                </a:moveTo>
                <a:lnTo>
                  <a:pt x="934063" y="374294"/>
                </a:lnTo>
                <a:cubicBezTo>
                  <a:pt x="934266" y="371627"/>
                  <a:pt x="935079" y="365989"/>
                  <a:pt x="936501" y="357378"/>
                </a:cubicBezTo>
                <a:cubicBezTo>
                  <a:pt x="937923" y="348767"/>
                  <a:pt x="938736" y="342214"/>
                  <a:pt x="938939" y="337718"/>
                </a:cubicBezTo>
                <a:cubicBezTo>
                  <a:pt x="939727" y="331978"/>
                  <a:pt x="940285" y="325476"/>
                  <a:pt x="940616" y="318211"/>
                </a:cubicBezTo>
                <a:cubicBezTo>
                  <a:pt x="940946" y="310947"/>
                  <a:pt x="939981" y="304444"/>
                  <a:pt x="937720" y="298704"/>
                </a:cubicBezTo>
                <a:close/>
                <a:moveTo>
                  <a:pt x="548795" y="298704"/>
                </a:moveTo>
                <a:cubicBezTo>
                  <a:pt x="548643" y="299352"/>
                  <a:pt x="548262" y="301085"/>
                  <a:pt x="547652" y="303905"/>
                </a:cubicBezTo>
                <a:lnTo>
                  <a:pt x="547203" y="305998"/>
                </a:lnTo>
                <a:lnTo>
                  <a:pt x="548110" y="303581"/>
                </a:lnTo>
                <a:cubicBezTo>
                  <a:pt x="548414" y="302260"/>
                  <a:pt x="548643" y="300634"/>
                  <a:pt x="548795" y="298704"/>
                </a:cubicBezTo>
                <a:close/>
                <a:moveTo>
                  <a:pt x="1422886" y="297485"/>
                </a:moveTo>
                <a:lnTo>
                  <a:pt x="1424105" y="299923"/>
                </a:lnTo>
                <a:cubicBezTo>
                  <a:pt x="1423902" y="304597"/>
                  <a:pt x="1423089" y="309880"/>
                  <a:pt x="1421667" y="315773"/>
                </a:cubicBezTo>
                <a:cubicBezTo>
                  <a:pt x="1420574" y="312953"/>
                  <a:pt x="1420320" y="310363"/>
                  <a:pt x="1420905" y="308000"/>
                </a:cubicBezTo>
                <a:cubicBezTo>
                  <a:pt x="1421489" y="305638"/>
                  <a:pt x="1422149" y="302133"/>
                  <a:pt x="1422886" y="297485"/>
                </a:cubicBezTo>
                <a:close/>
                <a:moveTo>
                  <a:pt x="1442393" y="296266"/>
                </a:moveTo>
                <a:lnTo>
                  <a:pt x="1442393" y="297485"/>
                </a:lnTo>
                <a:cubicBezTo>
                  <a:pt x="1443002" y="298348"/>
                  <a:pt x="1443307" y="298145"/>
                  <a:pt x="1443307" y="296875"/>
                </a:cubicBezTo>
                <a:cubicBezTo>
                  <a:pt x="1443307" y="295605"/>
                  <a:pt x="1443002" y="295402"/>
                  <a:pt x="1442393" y="296266"/>
                </a:cubicBezTo>
                <a:close/>
                <a:moveTo>
                  <a:pt x="1435078" y="295046"/>
                </a:moveTo>
                <a:cubicBezTo>
                  <a:pt x="1434443" y="297764"/>
                  <a:pt x="1433884" y="299644"/>
                  <a:pt x="1433401" y="300685"/>
                </a:cubicBezTo>
                <a:cubicBezTo>
                  <a:pt x="1432919" y="301727"/>
                  <a:pt x="1432665" y="303911"/>
                  <a:pt x="1432639" y="307238"/>
                </a:cubicBezTo>
                <a:cubicBezTo>
                  <a:pt x="1431446" y="306070"/>
                  <a:pt x="1430785" y="305968"/>
                  <a:pt x="1430658" y="306934"/>
                </a:cubicBezTo>
                <a:cubicBezTo>
                  <a:pt x="1430531" y="307899"/>
                  <a:pt x="1430785" y="305968"/>
                  <a:pt x="1431420" y="301142"/>
                </a:cubicBezTo>
                <a:cubicBezTo>
                  <a:pt x="1431420" y="301092"/>
                  <a:pt x="1431420" y="300888"/>
                  <a:pt x="1431420" y="300533"/>
                </a:cubicBezTo>
                <a:cubicBezTo>
                  <a:pt x="1431420" y="300177"/>
                  <a:pt x="1431420" y="299974"/>
                  <a:pt x="1431420" y="299923"/>
                </a:cubicBezTo>
                <a:lnTo>
                  <a:pt x="1433859" y="296266"/>
                </a:lnTo>
                <a:cubicBezTo>
                  <a:pt x="1433655" y="295250"/>
                  <a:pt x="1434061" y="294843"/>
                  <a:pt x="1435078" y="295046"/>
                </a:cubicBezTo>
                <a:close/>
                <a:moveTo>
                  <a:pt x="131296" y="293827"/>
                </a:moveTo>
                <a:cubicBezTo>
                  <a:pt x="130762" y="294259"/>
                  <a:pt x="130305" y="294615"/>
                  <a:pt x="129924" y="294894"/>
                </a:cubicBezTo>
                <a:cubicBezTo>
                  <a:pt x="129543" y="295173"/>
                  <a:pt x="128781" y="296443"/>
                  <a:pt x="127638" y="298704"/>
                </a:cubicBezTo>
                <a:cubicBezTo>
                  <a:pt x="127435" y="301142"/>
                  <a:pt x="126622" y="303581"/>
                  <a:pt x="125200" y="306019"/>
                </a:cubicBezTo>
                <a:cubicBezTo>
                  <a:pt x="124514" y="307873"/>
                  <a:pt x="123752" y="309956"/>
                  <a:pt x="122914" y="312268"/>
                </a:cubicBezTo>
                <a:cubicBezTo>
                  <a:pt x="122075" y="314579"/>
                  <a:pt x="121618" y="316967"/>
                  <a:pt x="121542" y="319430"/>
                </a:cubicBezTo>
                <a:cubicBezTo>
                  <a:pt x="123193" y="318414"/>
                  <a:pt x="124158" y="317703"/>
                  <a:pt x="124438" y="317297"/>
                </a:cubicBezTo>
                <a:cubicBezTo>
                  <a:pt x="124717" y="316890"/>
                  <a:pt x="125377" y="315570"/>
                  <a:pt x="126419" y="313334"/>
                </a:cubicBezTo>
                <a:cubicBezTo>
                  <a:pt x="127232" y="311226"/>
                  <a:pt x="128349" y="308127"/>
                  <a:pt x="129772" y="304038"/>
                </a:cubicBezTo>
                <a:cubicBezTo>
                  <a:pt x="131194" y="299949"/>
                  <a:pt x="131702" y="296545"/>
                  <a:pt x="131296" y="293827"/>
                </a:cubicBezTo>
                <a:close/>
                <a:moveTo>
                  <a:pt x="167872" y="291389"/>
                </a:moveTo>
                <a:cubicBezTo>
                  <a:pt x="164646" y="296545"/>
                  <a:pt x="159515" y="306654"/>
                  <a:pt x="152479" y="321716"/>
                </a:cubicBezTo>
                <a:cubicBezTo>
                  <a:pt x="145443" y="336779"/>
                  <a:pt x="141227" y="347802"/>
                  <a:pt x="139830" y="354787"/>
                </a:cubicBezTo>
                <a:cubicBezTo>
                  <a:pt x="141305" y="352537"/>
                  <a:pt x="144180" y="346607"/>
                  <a:pt x="148455" y="336996"/>
                </a:cubicBezTo>
                <a:cubicBezTo>
                  <a:pt x="152729" y="327385"/>
                  <a:pt x="156869" y="317842"/>
                  <a:pt x="160873" y="308367"/>
                </a:cubicBezTo>
                <a:cubicBezTo>
                  <a:pt x="164876" y="298892"/>
                  <a:pt x="167209" y="293233"/>
                  <a:pt x="167872" y="291389"/>
                </a:cubicBezTo>
                <a:close/>
                <a:moveTo>
                  <a:pt x="1433388" y="289734"/>
                </a:moveTo>
                <a:lnTo>
                  <a:pt x="1433621" y="291158"/>
                </a:lnTo>
                <a:lnTo>
                  <a:pt x="1433401" y="290322"/>
                </a:lnTo>
                <a:lnTo>
                  <a:pt x="1433365" y="289773"/>
                </a:lnTo>
                <a:close/>
                <a:moveTo>
                  <a:pt x="1295958" y="289473"/>
                </a:moveTo>
                <a:lnTo>
                  <a:pt x="1296089" y="290170"/>
                </a:lnTo>
                <a:lnTo>
                  <a:pt x="1295853" y="289892"/>
                </a:lnTo>
                <a:close/>
                <a:moveTo>
                  <a:pt x="1190323" y="286969"/>
                </a:moveTo>
                <a:cubicBezTo>
                  <a:pt x="1190781" y="287299"/>
                  <a:pt x="1191085" y="287553"/>
                  <a:pt x="1191237" y="287731"/>
                </a:cubicBezTo>
                <a:cubicBezTo>
                  <a:pt x="1191847" y="287401"/>
                  <a:pt x="1192152" y="287757"/>
                  <a:pt x="1192152" y="288798"/>
                </a:cubicBezTo>
                <a:cubicBezTo>
                  <a:pt x="1192152" y="289839"/>
                  <a:pt x="1191847" y="289890"/>
                  <a:pt x="1191237" y="288950"/>
                </a:cubicBezTo>
                <a:cubicBezTo>
                  <a:pt x="1190171" y="287299"/>
                  <a:pt x="1189866" y="286639"/>
                  <a:pt x="1190323" y="286969"/>
                </a:cubicBezTo>
                <a:close/>
                <a:moveTo>
                  <a:pt x="778005" y="285293"/>
                </a:moveTo>
                <a:cubicBezTo>
                  <a:pt x="776684" y="290576"/>
                  <a:pt x="775059" y="295250"/>
                  <a:pt x="773128" y="299314"/>
                </a:cubicBezTo>
                <a:cubicBezTo>
                  <a:pt x="771198" y="303378"/>
                  <a:pt x="769572" y="308051"/>
                  <a:pt x="768251" y="313334"/>
                </a:cubicBezTo>
                <a:cubicBezTo>
                  <a:pt x="768251" y="313385"/>
                  <a:pt x="768251" y="313588"/>
                  <a:pt x="768251" y="313944"/>
                </a:cubicBezTo>
                <a:cubicBezTo>
                  <a:pt x="768251" y="314300"/>
                  <a:pt x="768251" y="314503"/>
                  <a:pt x="768251" y="314554"/>
                </a:cubicBezTo>
                <a:lnTo>
                  <a:pt x="764594" y="319430"/>
                </a:lnTo>
                <a:cubicBezTo>
                  <a:pt x="764695" y="315925"/>
                  <a:pt x="765407" y="312877"/>
                  <a:pt x="766727" y="310286"/>
                </a:cubicBezTo>
                <a:cubicBezTo>
                  <a:pt x="768048" y="307696"/>
                  <a:pt x="769369" y="304648"/>
                  <a:pt x="770690" y="301142"/>
                </a:cubicBezTo>
                <a:cubicBezTo>
                  <a:pt x="771909" y="298577"/>
                  <a:pt x="773128" y="295783"/>
                  <a:pt x="774347" y="292760"/>
                </a:cubicBezTo>
                <a:cubicBezTo>
                  <a:pt x="775567" y="289738"/>
                  <a:pt x="776786" y="287249"/>
                  <a:pt x="778005" y="285293"/>
                </a:cubicBezTo>
                <a:close/>
                <a:moveTo>
                  <a:pt x="85576" y="283921"/>
                </a:moveTo>
                <a:cubicBezTo>
                  <a:pt x="85931" y="284607"/>
                  <a:pt x="86134" y="285064"/>
                  <a:pt x="86185" y="285293"/>
                </a:cubicBezTo>
                <a:cubicBezTo>
                  <a:pt x="86134" y="285445"/>
                  <a:pt x="85931" y="285750"/>
                  <a:pt x="85576" y="286207"/>
                </a:cubicBezTo>
                <a:cubicBezTo>
                  <a:pt x="85220" y="286664"/>
                  <a:pt x="85017" y="286360"/>
                  <a:pt x="84966" y="285293"/>
                </a:cubicBezTo>
                <a:cubicBezTo>
                  <a:pt x="85017" y="283693"/>
                  <a:pt x="85220" y="283235"/>
                  <a:pt x="85576" y="283921"/>
                </a:cubicBezTo>
                <a:close/>
                <a:moveTo>
                  <a:pt x="1252198" y="275539"/>
                </a:moveTo>
                <a:cubicBezTo>
                  <a:pt x="1252198" y="276682"/>
                  <a:pt x="1252198" y="277444"/>
                  <a:pt x="1252198" y="277825"/>
                </a:cubicBezTo>
                <a:cubicBezTo>
                  <a:pt x="1252198" y="278206"/>
                  <a:pt x="1252198" y="278663"/>
                  <a:pt x="1252198" y="279197"/>
                </a:cubicBezTo>
                <a:lnTo>
                  <a:pt x="1254636" y="282854"/>
                </a:lnTo>
                <a:cubicBezTo>
                  <a:pt x="1254661" y="281203"/>
                  <a:pt x="1254611" y="280238"/>
                  <a:pt x="1254484" y="279959"/>
                </a:cubicBezTo>
                <a:cubicBezTo>
                  <a:pt x="1254357" y="279679"/>
                  <a:pt x="1254001" y="279019"/>
                  <a:pt x="1253417" y="277978"/>
                </a:cubicBezTo>
                <a:close/>
                <a:moveTo>
                  <a:pt x="1203430" y="275539"/>
                </a:moveTo>
                <a:lnTo>
                  <a:pt x="1172950" y="363322"/>
                </a:lnTo>
                <a:cubicBezTo>
                  <a:pt x="1173966" y="363322"/>
                  <a:pt x="1174372" y="363322"/>
                  <a:pt x="1174169" y="363322"/>
                </a:cubicBezTo>
                <a:cubicBezTo>
                  <a:pt x="1174220" y="363322"/>
                  <a:pt x="1174423" y="363322"/>
                  <a:pt x="1174778" y="363322"/>
                </a:cubicBezTo>
                <a:cubicBezTo>
                  <a:pt x="1175134" y="363322"/>
                  <a:pt x="1175337" y="363322"/>
                  <a:pt x="1175388" y="363322"/>
                </a:cubicBezTo>
                <a:cubicBezTo>
                  <a:pt x="1175439" y="363372"/>
                  <a:pt x="1175642" y="363576"/>
                  <a:pt x="1175998" y="363931"/>
                </a:cubicBezTo>
                <a:cubicBezTo>
                  <a:pt x="1176353" y="364287"/>
                  <a:pt x="1176556" y="364490"/>
                  <a:pt x="1176607" y="364541"/>
                </a:cubicBezTo>
                <a:lnTo>
                  <a:pt x="1171731" y="384048"/>
                </a:lnTo>
                <a:cubicBezTo>
                  <a:pt x="1169673" y="385166"/>
                  <a:pt x="1168911" y="385674"/>
                  <a:pt x="1169444" y="385572"/>
                </a:cubicBezTo>
                <a:cubicBezTo>
                  <a:pt x="1169978" y="385470"/>
                  <a:pt x="1169521" y="385369"/>
                  <a:pt x="1168073" y="385267"/>
                </a:cubicBezTo>
                <a:lnTo>
                  <a:pt x="1164415" y="393802"/>
                </a:lnTo>
                <a:cubicBezTo>
                  <a:pt x="1163348" y="397561"/>
                  <a:pt x="1163044" y="399796"/>
                  <a:pt x="1163501" y="400507"/>
                </a:cubicBezTo>
                <a:cubicBezTo>
                  <a:pt x="1163958" y="401218"/>
                  <a:pt x="1164263" y="403454"/>
                  <a:pt x="1164415" y="407213"/>
                </a:cubicBezTo>
                <a:cubicBezTo>
                  <a:pt x="1163348" y="404317"/>
                  <a:pt x="1162739" y="402793"/>
                  <a:pt x="1162586" y="402641"/>
                </a:cubicBezTo>
                <a:cubicBezTo>
                  <a:pt x="1162434" y="402488"/>
                  <a:pt x="1161824" y="402793"/>
                  <a:pt x="1160758" y="403555"/>
                </a:cubicBezTo>
                <a:cubicBezTo>
                  <a:pt x="1159742" y="403555"/>
                  <a:pt x="1159335" y="403555"/>
                  <a:pt x="1159539" y="403555"/>
                </a:cubicBezTo>
                <a:lnTo>
                  <a:pt x="1170511" y="370637"/>
                </a:lnTo>
                <a:cubicBezTo>
                  <a:pt x="1172385" y="364179"/>
                  <a:pt x="1175681" y="353794"/>
                  <a:pt x="1180400" y="339479"/>
                </a:cubicBezTo>
                <a:cubicBezTo>
                  <a:pt x="1185119" y="325165"/>
                  <a:pt x="1189770" y="311528"/>
                  <a:pt x="1194353" y="298569"/>
                </a:cubicBezTo>
                <a:cubicBezTo>
                  <a:pt x="1198937" y="285609"/>
                  <a:pt x="1201962" y="277932"/>
                  <a:pt x="1203430" y="275539"/>
                </a:cubicBezTo>
                <a:close/>
                <a:moveTo>
                  <a:pt x="584152" y="275539"/>
                </a:moveTo>
                <a:cubicBezTo>
                  <a:pt x="581587" y="279425"/>
                  <a:pt x="579098" y="284455"/>
                  <a:pt x="576685" y="290627"/>
                </a:cubicBezTo>
                <a:cubicBezTo>
                  <a:pt x="574272" y="296799"/>
                  <a:pt x="572697" y="302743"/>
                  <a:pt x="571960" y="308458"/>
                </a:cubicBezTo>
                <a:cubicBezTo>
                  <a:pt x="573129" y="305994"/>
                  <a:pt x="574145" y="303301"/>
                  <a:pt x="575008" y="300380"/>
                </a:cubicBezTo>
                <a:cubicBezTo>
                  <a:pt x="575872" y="297459"/>
                  <a:pt x="576888" y="294462"/>
                  <a:pt x="578056" y="291389"/>
                </a:cubicBezTo>
                <a:cubicBezTo>
                  <a:pt x="578767" y="288442"/>
                  <a:pt x="579783" y="285801"/>
                  <a:pt x="581104" y="283464"/>
                </a:cubicBezTo>
                <a:cubicBezTo>
                  <a:pt x="582425" y="281127"/>
                  <a:pt x="583441" y="278486"/>
                  <a:pt x="584152" y="275539"/>
                </a:cubicBezTo>
                <a:close/>
                <a:moveTo>
                  <a:pt x="105692" y="274320"/>
                </a:moveTo>
                <a:cubicBezTo>
                  <a:pt x="105819" y="275361"/>
                  <a:pt x="105870" y="276022"/>
                  <a:pt x="105845" y="276301"/>
                </a:cubicBezTo>
                <a:cubicBezTo>
                  <a:pt x="105819" y="276581"/>
                  <a:pt x="104956" y="277546"/>
                  <a:pt x="103254" y="279197"/>
                </a:cubicBezTo>
                <a:cubicBezTo>
                  <a:pt x="103203" y="278079"/>
                  <a:pt x="103305" y="277266"/>
                  <a:pt x="103559" y="276758"/>
                </a:cubicBezTo>
                <a:cubicBezTo>
                  <a:pt x="103813" y="276250"/>
                  <a:pt x="104524" y="275438"/>
                  <a:pt x="105692" y="274320"/>
                </a:cubicBezTo>
                <a:close/>
                <a:moveTo>
                  <a:pt x="1282506" y="273120"/>
                </a:moveTo>
                <a:cubicBezTo>
                  <a:pt x="1282582" y="273044"/>
                  <a:pt x="1282639" y="273444"/>
                  <a:pt x="1282678" y="274320"/>
                </a:cubicBezTo>
                <a:cubicBezTo>
                  <a:pt x="1282144" y="276682"/>
                  <a:pt x="1281992" y="276835"/>
                  <a:pt x="1282221" y="274777"/>
                </a:cubicBezTo>
                <a:cubicBezTo>
                  <a:pt x="1282335" y="273748"/>
                  <a:pt x="1282430" y="273196"/>
                  <a:pt x="1282506" y="273120"/>
                </a:cubicBezTo>
                <a:close/>
                <a:moveTo>
                  <a:pt x="89843" y="273101"/>
                </a:moveTo>
                <a:lnTo>
                  <a:pt x="88624" y="279197"/>
                </a:lnTo>
                <a:cubicBezTo>
                  <a:pt x="88598" y="277571"/>
                  <a:pt x="88649" y="276555"/>
                  <a:pt x="88776" y="276149"/>
                </a:cubicBezTo>
                <a:cubicBezTo>
                  <a:pt x="88903" y="275742"/>
                  <a:pt x="89259" y="274726"/>
                  <a:pt x="89843" y="273101"/>
                </a:cubicBezTo>
                <a:close/>
                <a:moveTo>
                  <a:pt x="106275" y="272609"/>
                </a:moveTo>
                <a:lnTo>
                  <a:pt x="105692" y="274320"/>
                </a:lnTo>
                <a:cubicBezTo>
                  <a:pt x="105667" y="273761"/>
                  <a:pt x="105718" y="273355"/>
                  <a:pt x="105845" y="273101"/>
                </a:cubicBezTo>
                <a:close/>
                <a:moveTo>
                  <a:pt x="1439955" y="271882"/>
                </a:moveTo>
                <a:cubicBezTo>
                  <a:pt x="1439827" y="276581"/>
                  <a:pt x="1439167" y="280594"/>
                  <a:pt x="1437973" y="283921"/>
                </a:cubicBezTo>
                <a:cubicBezTo>
                  <a:pt x="1436779" y="287249"/>
                  <a:pt x="1435814" y="290957"/>
                  <a:pt x="1435078" y="295046"/>
                </a:cubicBezTo>
                <a:cubicBezTo>
                  <a:pt x="1435078" y="294996"/>
                  <a:pt x="1435078" y="294792"/>
                  <a:pt x="1435078" y="294437"/>
                </a:cubicBezTo>
                <a:cubicBezTo>
                  <a:pt x="1435078" y="294081"/>
                  <a:pt x="1435078" y="293878"/>
                  <a:pt x="1435078" y="293827"/>
                </a:cubicBezTo>
                <a:cubicBezTo>
                  <a:pt x="1435027" y="293776"/>
                  <a:pt x="1434823" y="293573"/>
                  <a:pt x="1434468" y="293218"/>
                </a:cubicBezTo>
                <a:cubicBezTo>
                  <a:pt x="1434113" y="292862"/>
                  <a:pt x="1433909" y="292659"/>
                  <a:pt x="1433859" y="292608"/>
                </a:cubicBezTo>
                <a:lnTo>
                  <a:pt x="1433621" y="291158"/>
                </a:lnTo>
                <a:lnTo>
                  <a:pt x="1433687" y="291408"/>
                </a:lnTo>
                <a:cubicBezTo>
                  <a:pt x="1433763" y="291179"/>
                  <a:pt x="1433820" y="290360"/>
                  <a:pt x="1433859" y="288950"/>
                </a:cubicBezTo>
                <a:lnTo>
                  <a:pt x="1433388" y="289734"/>
                </a:lnTo>
                <a:lnTo>
                  <a:pt x="1433344" y="289465"/>
                </a:lnTo>
                <a:lnTo>
                  <a:pt x="1433365" y="289773"/>
                </a:lnTo>
                <a:lnTo>
                  <a:pt x="1430255" y="294955"/>
                </a:lnTo>
                <a:lnTo>
                  <a:pt x="1431115" y="294894"/>
                </a:lnTo>
                <a:cubicBezTo>
                  <a:pt x="1431369" y="294157"/>
                  <a:pt x="1431471" y="296240"/>
                  <a:pt x="1431420" y="301142"/>
                </a:cubicBezTo>
                <a:lnTo>
                  <a:pt x="1427763" y="307238"/>
                </a:lnTo>
                <a:cubicBezTo>
                  <a:pt x="1427813" y="304444"/>
                  <a:pt x="1428017" y="302412"/>
                  <a:pt x="1428372" y="301142"/>
                </a:cubicBezTo>
                <a:cubicBezTo>
                  <a:pt x="1428728" y="299872"/>
                  <a:pt x="1428931" y="297840"/>
                  <a:pt x="1428982" y="295046"/>
                </a:cubicBezTo>
                <a:lnTo>
                  <a:pt x="1430218" y="294958"/>
                </a:lnTo>
                <a:lnTo>
                  <a:pt x="1431268" y="289408"/>
                </a:lnTo>
                <a:cubicBezTo>
                  <a:pt x="1431395" y="288366"/>
                  <a:pt x="1431446" y="286182"/>
                  <a:pt x="1431420" y="282854"/>
                </a:cubicBezTo>
                <a:lnTo>
                  <a:pt x="1435078" y="288950"/>
                </a:lnTo>
                <a:cubicBezTo>
                  <a:pt x="1435128" y="286283"/>
                  <a:pt x="1435332" y="284607"/>
                  <a:pt x="1435687" y="283921"/>
                </a:cubicBezTo>
                <a:cubicBezTo>
                  <a:pt x="1436043" y="283235"/>
                  <a:pt x="1436246" y="281254"/>
                  <a:pt x="1436297" y="277978"/>
                </a:cubicBezTo>
                <a:lnTo>
                  <a:pt x="1438735" y="273101"/>
                </a:lnTo>
                <a:cubicBezTo>
                  <a:pt x="1438786" y="273126"/>
                  <a:pt x="1438989" y="273075"/>
                  <a:pt x="1439345" y="272948"/>
                </a:cubicBezTo>
                <a:cubicBezTo>
                  <a:pt x="1439701" y="272821"/>
                  <a:pt x="1439904" y="272466"/>
                  <a:pt x="1439955" y="271882"/>
                </a:cubicBezTo>
                <a:close/>
                <a:moveTo>
                  <a:pt x="162995" y="268224"/>
                </a:moveTo>
                <a:lnTo>
                  <a:pt x="160556" y="271882"/>
                </a:lnTo>
                <a:cubicBezTo>
                  <a:pt x="161649" y="270891"/>
                  <a:pt x="162207" y="270434"/>
                  <a:pt x="162233" y="270510"/>
                </a:cubicBezTo>
                <a:cubicBezTo>
                  <a:pt x="162258" y="270586"/>
                  <a:pt x="162512" y="269824"/>
                  <a:pt x="162995" y="268224"/>
                </a:cubicBezTo>
                <a:close/>
                <a:moveTo>
                  <a:pt x="1280239" y="267005"/>
                </a:moveTo>
                <a:cubicBezTo>
                  <a:pt x="1279757" y="266522"/>
                  <a:pt x="1279807" y="266573"/>
                  <a:pt x="1280392" y="267157"/>
                </a:cubicBezTo>
                <a:cubicBezTo>
                  <a:pt x="1280976" y="267741"/>
                  <a:pt x="1281331" y="268097"/>
                  <a:pt x="1281459" y="268224"/>
                </a:cubicBezTo>
                <a:cubicBezTo>
                  <a:pt x="1282017" y="268935"/>
                  <a:pt x="1282119" y="269342"/>
                  <a:pt x="1281763" y="269443"/>
                </a:cubicBezTo>
                <a:cubicBezTo>
                  <a:pt x="1281408" y="269545"/>
                  <a:pt x="1280900" y="268732"/>
                  <a:pt x="1280239" y="267005"/>
                </a:cubicBezTo>
                <a:close/>
                <a:moveTo>
                  <a:pt x="1249759" y="267005"/>
                </a:moveTo>
                <a:lnTo>
                  <a:pt x="1250978" y="273101"/>
                </a:lnTo>
                <a:cubicBezTo>
                  <a:pt x="1251029" y="273075"/>
                  <a:pt x="1251233" y="273126"/>
                  <a:pt x="1251588" y="273253"/>
                </a:cubicBezTo>
                <a:cubicBezTo>
                  <a:pt x="1251944" y="273380"/>
                  <a:pt x="1252147" y="273736"/>
                  <a:pt x="1252198" y="274320"/>
                </a:cubicBezTo>
                <a:cubicBezTo>
                  <a:pt x="1252198" y="273177"/>
                  <a:pt x="1252198" y="272415"/>
                  <a:pt x="1252198" y="272034"/>
                </a:cubicBezTo>
                <a:cubicBezTo>
                  <a:pt x="1252198" y="271653"/>
                  <a:pt x="1252198" y="271196"/>
                  <a:pt x="1252198" y="270662"/>
                </a:cubicBezTo>
                <a:cubicBezTo>
                  <a:pt x="1252147" y="270104"/>
                  <a:pt x="1251944" y="269697"/>
                  <a:pt x="1251588" y="269443"/>
                </a:cubicBezTo>
                <a:cubicBezTo>
                  <a:pt x="1251233" y="269189"/>
                  <a:pt x="1251029" y="268783"/>
                  <a:pt x="1250978" y="268224"/>
                </a:cubicBezTo>
                <a:cubicBezTo>
                  <a:pt x="1251182" y="268427"/>
                  <a:pt x="1250775" y="268021"/>
                  <a:pt x="1249759" y="267005"/>
                </a:cubicBezTo>
                <a:close/>
                <a:moveTo>
                  <a:pt x="150955" y="266090"/>
                </a:moveTo>
                <a:cubicBezTo>
                  <a:pt x="150828" y="265633"/>
                  <a:pt x="150777" y="265938"/>
                  <a:pt x="150803" y="267005"/>
                </a:cubicBezTo>
                <a:cubicBezTo>
                  <a:pt x="150930" y="268605"/>
                  <a:pt x="151285" y="269062"/>
                  <a:pt x="151870" y="268376"/>
                </a:cubicBezTo>
                <a:cubicBezTo>
                  <a:pt x="152454" y="267691"/>
                  <a:pt x="152505" y="267233"/>
                  <a:pt x="152022" y="267005"/>
                </a:cubicBezTo>
                <a:cubicBezTo>
                  <a:pt x="151438" y="266852"/>
                  <a:pt x="151082" y="266548"/>
                  <a:pt x="150955" y="266090"/>
                </a:cubicBezTo>
                <a:close/>
                <a:moveTo>
                  <a:pt x="753188" y="266022"/>
                </a:moveTo>
                <a:lnTo>
                  <a:pt x="752402" y="268224"/>
                </a:lnTo>
                <a:cubicBezTo>
                  <a:pt x="752402" y="267208"/>
                  <a:pt x="752402" y="266802"/>
                  <a:pt x="752402" y="267005"/>
                </a:cubicBezTo>
                <a:close/>
                <a:moveTo>
                  <a:pt x="1510668" y="265786"/>
                </a:moveTo>
                <a:lnTo>
                  <a:pt x="1489942" y="343814"/>
                </a:lnTo>
                <a:cubicBezTo>
                  <a:pt x="1491733" y="340684"/>
                  <a:pt x="1494247" y="333398"/>
                  <a:pt x="1497483" y="321959"/>
                </a:cubicBezTo>
                <a:cubicBezTo>
                  <a:pt x="1500719" y="310520"/>
                  <a:pt x="1503684" y="299080"/>
                  <a:pt x="1506378" y="287641"/>
                </a:cubicBezTo>
                <a:cubicBezTo>
                  <a:pt x="1509073" y="276201"/>
                  <a:pt x="1510503" y="268916"/>
                  <a:pt x="1510668" y="265786"/>
                </a:cubicBezTo>
                <a:close/>
                <a:moveTo>
                  <a:pt x="1165635" y="265786"/>
                </a:moveTo>
                <a:lnTo>
                  <a:pt x="1149785" y="315773"/>
                </a:lnTo>
                <a:cubicBezTo>
                  <a:pt x="1148235" y="318389"/>
                  <a:pt x="1147677" y="319253"/>
                  <a:pt x="1148108" y="318364"/>
                </a:cubicBezTo>
                <a:cubicBezTo>
                  <a:pt x="1148540" y="317475"/>
                  <a:pt x="1148286" y="317424"/>
                  <a:pt x="1147347" y="318211"/>
                </a:cubicBezTo>
                <a:cubicBezTo>
                  <a:pt x="1148413" y="313207"/>
                  <a:pt x="1151156" y="304317"/>
                  <a:pt x="1155576" y="291541"/>
                </a:cubicBezTo>
                <a:cubicBezTo>
                  <a:pt x="1159996" y="278765"/>
                  <a:pt x="1163348" y="270180"/>
                  <a:pt x="1165635" y="265786"/>
                </a:cubicBezTo>
                <a:close/>
                <a:moveTo>
                  <a:pt x="1247321" y="264566"/>
                </a:moveTo>
                <a:cubicBezTo>
                  <a:pt x="1246661" y="265252"/>
                  <a:pt x="1246153" y="265405"/>
                  <a:pt x="1245797" y="265024"/>
                </a:cubicBezTo>
                <a:cubicBezTo>
                  <a:pt x="1245441" y="264643"/>
                  <a:pt x="1245543" y="266929"/>
                  <a:pt x="1246102" y="271882"/>
                </a:cubicBezTo>
                <a:cubicBezTo>
                  <a:pt x="1246153" y="273152"/>
                  <a:pt x="1246356" y="274574"/>
                  <a:pt x="1246711" y="276149"/>
                </a:cubicBezTo>
                <a:cubicBezTo>
                  <a:pt x="1247067" y="277724"/>
                  <a:pt x="1247270" y="279146"/>
                  <a:pt x="1247321" y="280416"/>
                </a:cubicBezTo>
                <a:cubicBezTo>
                  <a:pt x="1247321" y="282118"/>
                  <a:pt x="1247321" y="283286"/>
                  <a:pt x="1247321" y="283921"/>
                </a:cubicBezTo>
                <a:cubicBezTo>
                  <a:pt x="1247321" y="284556"/>
                  <a:pt x="1247321" y="285420"/>
                  <a:pt x="1247321" y="286512"/>
                </a:cubicBezTo>
                <a:cubicBezTo>
                  <a:pt x="1250369" y="298018"/>
                  <a:pt x="1251588" y="303962"/>
                  <a:pt x="1250978" y="304343"/>
                </a:cubicBezTo>
                <a:cubicBezTo>
                  <a:pt x="1250369" y="304724"/>
                  <a:pt x="1251588" y="310972"/>
                  <a:pt x="1254636" y="323088"/>
                </a:cubicBezTo>
                <a:lnTo>
                  <a:pt x="1270486" y="382829"/>
                </a:lnTo>
                <a:cubicBezTo>
                  <a:pt x="1269622" y="377393"/>
                  <a:pt x="1268301" y="372110"/>
                  <a:pt x="1266523" y="366979"/>
                </a:cubicBezTo>
                <a:lnTo>
                  <a:pt x="1264429" y="351424"/>
                </a:lnTo>
                <a:lnTo>
                  <a:pt x="1263780" y="351587"/>
                </a:lnTo>
                <a:cubicBezTo>
                  <a:pt x="1263628" y="351968"/>
                  <a:pt x="1263018" y="349377"/>
                  <a:pt x="1261951" y="343814"/>
                </a:cubicBezTo>
                <a:lnTo>
                  <a:pt x="1255855" y="318211"/>
                </a:lnTo>
                <a:lnTo>
                  <a:pt x="1265609" y="351130"/>
                </a:lnTo>
                <a:lnTo>
                  <a:pt x="1264859" y="351317"/>
                </a:lnTo>
                <a:lnTo>
                  <a:pt x="1265152" y="351434"/>
                </a:lnTo>
                <a:cubicBezTo>
                  <a:pt x="1264720" y="350774"/>
                  <a:pt x="1265279" y="351485"/>
                  <a:pt x="1266828" y="353568"/>
                </a:cubicBezTo>
                <a:lnTo>
                  <a:pt x="1271705" y="364541"/>
                </a:lnTo>
                <a:cubicBezTo>
                  <a:pt x="1272924" y="370840"/>
                  <a:pt x="1274143" y="376530"/>
                  <a:pt x="1275363" y="381610"/>
                </a:cubicBezTo>
                <a:cubicBezTo>
                  <a:pt x="1275413" y="381152"/>
                  <a:pt x="1275617" y="380848"/>
                  <a:pt x="1275972" y="380695"/>
                </a:cubicBezTo>
                <a:cubicBezTo>
                  <a:pt x="1276328" y="380543"/>
                  <a:pt x="1276531" y="379628"/>
                  <a:pt x="1276582" y="377952"/>
                </a:cubicBezTo>
                <a:lnTo>
                  <a:pt x="1272924" y="364541"/>
                </a:lnTo>
                <a:cubicBezTo>
                  <a:pt x="1271705" y="357429"/>
                  <a:pt x="1270486" y="350926"/>
                  <a:pt x="1269267" y="345034"/>
                </a:cubicBezTo>
                <a:cubicBezTo>
                  <a:pt x="1268276" y="342748"/>
                  <a:pt x="1266295" y="338785"/>
                  <a:pt x="1263323" y="333146"/>
                </a:cubicBezTo>
                <a:cubicBezTo>
                  <a:pt x="1261837" y="330327"/>
                  <a:pt x="1260675" y="326860"/>
                  <a:pt x="1259837" y="322745"/>
                </a:cubicBezTo>
                <a:lnTo>
                  <a:pt x="1258429" y="309711"/>
                </a:lnTo>
                <a:lnTo>
                  <a:pt x="1258903" y="309829"/>
                </a:lnTo>
                <a:cubicBezTo>
                  <a:pt x="1259259" y="309956"/>
                  <a:pt x="1259462" y="310312"/>
                  <a:pt x="1259513" y="310896"/>
                </a:cubicBezTo>
                <a:cubicBezTo>
                  <a:pt x="1260580" y="314528"/>
                  <a:pt x="1261494" y="318237"/>
                  <a:pt x="1262256" y="322021"/>
                </a:cubicBezTo>
                <a:cubicBezTo>
                  <a:pt x="1263018" y="325806"/>
                  <a:pt x="1264542" y="329819"/>
                  <a:pt x="1266828" y="334061"/>
                </a:cubicBezTo>
                <a:lnTo>
                  <a:pt x="1259513" y="299923"/>
                </a:lnTo>
                <a:lnTo>
                  <a:pt x="1257075" y="308458"/>
                </a:lnTo>
                <a:lnTo>
                  <a:pt x="1257075" y="297485"/>
                </a:lnTo>
                <a:cubicBezTo>
                  <a:pt x="1257125" y="297536"/>
                  <a:pt x="1257329" y="297739"/>
                  <a:pt x="1257684" y="298094"/>
                </a:cubicBezTo>
                <a:cubicBezTo>
                  <a:pt x="1258040" y="298450"/>
                  <a:pt x="1258243" y="298653"/>
                  <a:pt x="1258294" y="298704"/>
                </a:cubicBezTo>
                <a:close/>
                <a:moveTo>
                  <a:pt x="1165996" y="261290"/>
                </a:moveTo>
                <a:cubicBezTo>
                  <a:pt x="1166174" y="260985"/>
                  <a:pt x="1166409" y="261061"/>
                  <a:pt x="1166701" y="261518"/>
                </a:cubicBezTo>
                <a:cubicBezTo>
                  <a:pt x="1167285" y="262433"/>
                  <a:pt x="1167336" y="263042"/>
                  <a:pt x="1166854" y="263347"/>
                </a:cubicBezTo>
                <a:cubicBezTo>
                  <a:pt x="1166803" y="263728"/>
                  <a:pt x="1166600" y="264490"/>
                  <a:pt x="1166244" y="265633"/>
                </a:cubicBezTo>
                <a:cubicBezTo>
                  <a:pt x="1165888" y="266776"/>
                  <a:pt x="1165685" y="266014"/>
                  <a:pt x="1165635" y="263347"/>
                </a:cubicBezTo>
                <a:cubicBezTo>
                  <a:pt x="1165698" y="262280"/>
                  <a:pt x="1165819" y="261595"/>
                  <a:pt x="1165996" y="261290"/>
                </a:cubicBezTo>
                <a:close/>
                <a:moveTo>
                  <a:pt x="788464" y="260535"/>
                </a:moveTo>
                <a:lnTo>
                  <a:pt x="782719" y="276813"/>
                </a:lnTo>
                <a:lnTo>
                  <a:pt x="782844" y="276244"/>
                </a:lnTo>
                <a:cubicBezTo>
                  <a:pt x="783504" y="273933"/>
                  <a:pt x="784431" y="271107"/>
                  <a:pt x="785625" y="267767"/>
                </a:cubicBezTo>
                <a:close/>
                <a:moveTo>
                  <a:pt x="1249759" y="258470"/>
                </a:moveTo>
                <a:cubicBezTo>
                  <a:pt x="1249175" y="258547"/>
                  <a:pt x="1248819" y="259004"/>
                  <a:pt x="1248693" y="259842"/>
                </a:cubicBezTo>
                <a:cubicBezTo>
                  <a:pt x="1248565" y="260680"/>
                  <a:pt x="1248515" y="261442"/>
                  <a:pt x="1248540" y="262128"/>
                </a:cubicBezTo>
                <a:cubicBezTo>
                  <a:pt x="1249099" y="263195"/>
                  <a:pt x="1249505" y="263804"/>
                  <a:pt x="1249759" y="263957"/>
                </a:cubicBezTo>
                <a:cubicBezTo>
                  <a:pt x="1250013" y="264109"/>
                  <a:pt x="1250420" y="264719"/>
                  <a:pt x="1250978" y="265786"/>
                </a:cubicBezTo>
                <a:close/>
                <a:moveTo>
                  <a:pt x="798731" y="254813"/>
                </a:moveTo>
                <a:cubicBezTo>
                  <a:pt x="798757" y="255981"/>
                  <a:pt x="798706" y="256997"/>
                  <a:pt x="798579" y="257861"/>
                </a:cubicBezTo>
                <a:cubicBezTo>
                  <a:pt x="798452" y="258724"/>
                  <a:pt x="798096" y="259740"/>
                  <a:pt x="797512" y="260909"/>
                </a:cubicBezTo>
                <a:cubicBezTo>
                  <a:pt x="795988" y="263500"/>
                  <a:pt x="795379" y="264414"/>
                  <a:pt x="795683" y="263652"/>
                </a:cubicBezTo>
                <a:cubicBezTo>
                  <a:pt x="795988" y="262890"/>
                  <a:pt x="795379" y="263195"/>
                  <a:pt x="793855" y="264566"/>
                </a:cubicBezTo>
                <a:cubicBezTo>
                  <a:pt x="794439" y="259969"/>
                  <a:pt x="795099" y="257277"/>
                  <a:pt x="795836" y="256489"/>
                </a:cubicBezTo>
                <a:cubicBezTo>
                  <a:pt x="796572" y="255702"/>
                  <a:pt x="797538" y="255143"/>
                  <a:pt x="798731" y="254813"/>
                </a:cubicBezTo>
                <a:close/>
                <a:moveTo>
                  <a:pt x="1170511" y="253594"/>
                </a:moveTo>
                <a:lnTo>
                  <a:pt x="1168073" y="260909"/>
                </a:lnTo>
                <a:cubicBezTo>
                  <a:pt x="1165787" y="258623"/>
                  <a:pt x="1163958" y="258928"/>
                  <a:pt x="1162586" y="261823"/>
                </a:cubicBezTo>
                <a:cubicBezTo>
                  <a:pt x="1161215" y="264719"/>
                  <a:pt x="1159386" y="269291"/>
                  <a:pt x="1157100" y="275539"/>
                </a:cubicBezTo>
                <a:lnTo>
                  <a:pt x="1148566" y="301142"/>
                </a:lnTo>
                <a:cubicBezTo>
                  <a:pt x="1147041" y="301955"/>
                  <a:pt x="1146432" y="301854"/>
                  <a:pt x="1146737" y="300838"/>
                </a:cubicBezTo>
                <a:cubicBezTo>
                  <a:pt x="1147041" y="299822"/>
                  <a:pt x="1146432" y="300330"/>
                  <a:pt x="1144908" y="302362"/>
                </a:cubicBezTo>
                <a:cubicBezTo>
                  <a:pt x="1141885" y="310337"/>
                  <a:pt x="1138787" y="319380"/>
                  <a:pt x="1135612" y="329489"/>
                </a:cubicBezTo>
                <a:cubicBezTo>
                  <a:pt x="1132437" y="339598"/>
                  <a:pt x="1129033" y="350469"/>
                  <a:pt x="1125401" y="362102"/>
                </a:cubicBezTo>
                <a:cubicBezTo>
                  <a:pt x="1123978" y="363169"/>
                  <a:pt x="1123775" y="363474"/>
                  <a:pt x="1124791" y="363017"/>
                </a:cubicBezTo>
                <a:cubicBezTo>
                  <a:pt x="1125807" y="362560"/>
                  <a:pt x="1125604" y="362255"/>
                  <a:pt x="1124182" y="362102"/>
                </a:cubicBezTo>
                <a:lnTo>
                  <a:pt x="1122962" y="362102"/>
                </a:lnTo>
                <a:cubicBezTo>
                  <a:pt x="1124105" y="364820"/>
                  <a:pt x="1124563" y="366700"/>
                  <a:pt x="1124334" y="367741"/>
                </a:cubicBezTo>
                <a:cubicBezTo>
                  <a:pt x="1124105" y="368783"/>
                  <a:pt x="1123648" y="370967"/>
                  <a:pt x="1122962" y="374294"/>
                </a:cubicBezTo>
                <a:cubicBezTo>
                  <a:pt x="1126112" y="368173"/>
                  <a:pt x="1129566" y="358165"/>
                  <a:pt x="1133326" y="344272"/>
                </a:cubicBezTo>
                <a:cubicBezTo>
                  <a:pt x="1137085" y="330378"/>
                  <a:pt x="1140539" y="320065"/>
                  <a:pt x="1143689" y="313334"/>
                </a:cubicBezTo>
                <a:lnTo>
                  <a:pt x="1140031" y="329184"/>
                </a:lnTo>
                <a:cubicBezTo>
                  <a:pt x="1138888" y="332613"/>
                  <a:pt x="1138126" y="335509"/>
                  <a:pt x="1137745" y="337871"/>
                </a:cubicBezTo>
                <a:cubicBezTo>
                  <a:pt x="1137364" y="340233"/>
                  <a:pt x="1136907" y="343433"/>
                  <a:pt x="1136374" y="347472"/>
                </a:cubicBezTo>
                <a:cubicBezTo>
                  <a:pt x="1136069" y="352781"/>
                  <a:pt x="1134850" y="357708"/>
                  <a:pt x="1132716" y="362255"/>
                </a:cubicBezTo>
                <a:cubicBezTo>
                  <a:pt x="1130582" y="366801"/>
                  <a:pt x="1129363" y="372034"/>
                  <a:pt x="1129058" y="377952"/>
                </a:cubicBezTo>
                <a:lnTo>
                  <a:pt x="1144908" y="332842"/>
                </a:lnTo>
                <a:cubicBezTo>
                  <a:pt x="1144857" y="331368"/>
                  <a:pt x="1144654" y="330657"/>
                  <a:pt x="1144298" y="330708"/>
                </a:cubicBezTo>
                <a:cubicBezTo>
                  <a:pt x="1143943" y="330759"/>
                  <a:pt x="1143740" y="329438"/>
                  <a:pt x="1143689" y="326746"/>
                </a:cubicBezTo>
                <a:cubicBezTo>
                  <a:pt x="1143714" y="325704"/>
                  <a:pt x="1143968" y="324739"/>
                  <a:pt x="1144451" y="323850"/>
                </a:cubicBezTo>
                <a:cubicBezTo>
                  <a:pt x="1144933" y="322961"/>
                  <a:pt x="1145492" y="321081"/>
                  <a:pt x="1146127" y="318211"/>
                </a:cubicBezTo>
                <a:cubicBezTo>
                  <a:pt x="1147270" y="320319"/>
                  <a:pt x="1147727" y="321589"/>
                  <a:pt x="1147499" y="322021"/>
                </a:cubicBezTo>
                <a:cubicBezTo>
                  <a:pt x="1147270" y="322453"/>
                  <a:pt x="1146813" y="324028"/>
                  <a:pt x="1146127" y="326746"/>
                </a:cubicBezTo>
                <a:cubicBezTo>
                  <a:pt x="1147196" y="324781"/>
                  <a:pt x="1149664" y="318279"/>
                  <a:pt x="1153533" y="307238"/>
                </a:cubicBezTo>
                <a:cubicBezTo>
                  <a:pt x="1157401" y="296198"/>
                  <a:pt x="1161134" y="285090"/>
                  <a:pt x="1164731" y="273914"/>
                </a:cubicBezTo>
                <a:cubicBezTo>
                  <a:pt x="1168329" y="262738"/>
                  <a:pt x="1170255" y="255964"/>
                  <a:pt x="1170511" y="253594"/>
                </a:cubicBezTo>
                <a:close/>
                <a:moveTo>
                  <a:pt x="152022" y="252374"/>
                </a:moveTo>
                <a:cubicBezTo>
                  <a:pt x="148999" y="254457"/>
                  <a:pt x="146815" y="257607"/>
                  <a:pt x="145469" y="261823"/>
                </a:cubicBezTo>
                <a:cubicBezTo>
                  <a:pt x="144123" y="266040"/>
                  <a:pt x="143462" y="269799"/>
                  <a:pt x="143488" y="273101"/>
                </a:cubicBezTo>
                <a:cubicBezTo>
                  <a:pt x="141329" y="274599"/>
                  <a:pt x="140160" y="275260"/>
                  <a:pt x="139982" y="275082"/>
                </a:cubicBezTo>
                <a:cubicBezTo>
                  <a:pt x="139805" y="274904"/>
                  <a:pt x="138941" y="275869"/>
                  <a:pt x="137392" y="277978"/>
                </a:cubicBezTo>
                <a:cubicBezTo>
                  <a:pt x="136731" y="279933"/>
                  <a:pt x="136528" y="281508"/>
                  <a:pt x="136782" y="282702"/>
                </a:cubicBezTo>
                <a:cubicBezTo>
                  <a:pt x="137036" y="283896"/>
                  <a:pt x="138052" y="283947"/>
                  <a:pt x="139830" y="282854"/>
                </a:cubicBezTo>
                <a:lnTo>
                  <a:pt x="114227" y="353568"/>
                </a:lnTo>
                <a:cubicBezTo>
                  <a:pt x="112449" y="357911"/>
                  <a:pt x="110823" y="362331"/>
                  <a:pt x="109350" y="366827"/>
                </a:cubicBezTo>
                <a:cubicBezTo>
                  <a:pt x="107877" y="371323"/>
                  <a:pt x="106251" y="375437"/>
                  <a:pt x="104473" y="379171"/>
                </a:cubicBezTo>
                <a:cubicBezTo>
                  <a:pt x="105184" y="373837"/>
                  <a:pt x="106200" y="368960"/>
                  <a:pt x="107521" y="364541"/>
                </a:cubicBezTo>
                <a:cubicBezTo>
                  <a:pt x="108842" y="360121"/>
                  <a:pt x="109858" y="355244"/>
                  <a:pt x="110569" y="349910"/>
                </a:cubicBezTo>
                <a:cubicBezTo>
                  <a:pt x="110849" y="346227"/>
                  <a:pt x="112119" y="342011"/>
                  <a:pt x="114379" y="337261"/>
                </a:cubicBezTo>
                <a:cubicBezTo>
                  <a:pt x="116640" y="332511"/>
                  <a:pt x="118215" y="327381"/>
                  <a:pt x="119104" y="321869"/>
                </a:cubicBezTo>
                <a:cubicBezTo>
                  <a:pt x="117046" y="324688"/>
                  <a:pt x="114455" y="330632"/>
                  <a:pt x="111331" y="339700"/>
                </a:cubicBezTo>
                <a:cubicBezTo>
                  <a:pt x="108207" y="348767"/>
                  <a:pt x="105921" y="355016"/>
                  <a:pt x="104473" y="358445"/>
                </a:cubicBezTo>
                <a:cubicBezTo>
                  <a:pt x="102619" y="363398"/>
                  <a:pt x="102365" y="365684"/>
                  <a:pt x="103711" y="365303"/>
                </a:cubicBezTo>
                <a:cubicBezTo>
                  <a:pt x="105057" y="364922"/>
                  <a:pt x="104499" y="368732"/>
                  <a:pt x="102035" y="376733"/>
                </a:cubicBezTo>
                <a:lnTo>
                  <a:pt x="94720" y="396240"/>
                </a:lnTo>
                <a:cubicBezTo>
                  <a:pt x="94974" y="392303"/>
                  <a:pt x="95990" y="387680"/>
                  <a:pt x="97768" y="382372"/>
                </a:cubicBezTo>
                <a:cubicBezTo>
                  <a:pt x="99546" y="377063"/>
                  <a:pt x="100562" y="372745"/>
                  <a:pt x="100816" y="369418"/>
                </a:cubicBezTo>
                <a:lnTo>
                  <a:pt x="99596" y="370637"/>
                </a:lnTo>
                <a:cubicBezTo>
                  <a:pt x="98276" y="374015"/>
                  <a:pt x="96650" y="378841"/>
                  <a:pt x="94720" y="385115"/>
                </a:cubicBezTo>
                <a:cubicBezTo>
                  <a:pt x="92789" y="391389"/>
                  <a:pt x="91164" y="397129"/>
                  <a:pt x="89843" y="402336"/>
                </a:cubicBezTo>
                <a:cubicBezTo>
                  <a:pt x="88395" y="407137"/>
                  <a:pt x="86719" y="413385"/>
                  <a:pt x="84814" y="421081"/>
                </a:cubicBezTo>
                <a:cubicBezTo>
                  <a:pt x="82909" y="428777"/>
                  <a:pt x="82147" y="434721"/>
                  <a:pt x="82528" y="438912"/>
                </a:cubicBezTo>
                <a:cubicBezTo>
                  <a:pt x="83950" y="435458"/>
                  <a:pt x="84763" y="431394"/>
                  <a:pt x="84966" y="426720"/>
                </a:cubicBezTo>
                <a:lnTo>
                  <a:pt x="87404" y="431597"/>
                </a:lnTo>
                <a:cubicBezTo>
                  <a:pt x="89614" y="427101"/>
                  <a:pt x="90986" y="423901"/>
                  <a:pt x="91519" y="421996"/>
                </a:cubicBezTo>
                <a:cubicBezTo>
                  <a:pt x="92053" y="420091"/>
                  <a:pt x="93119" y="417195"/>
                  <a:pt x="94720" y="413309"/>
                </a:cubicBezTo>
                <a:cubicBezTo>
                  <a:pt x="95278" y="411632"/>
                  <a:pt x="95685" y="410718"/>
                  <a:pt x="95939" y="410566"/>
                </a:cubicBezTo>
                <a:cubicBezTo>
                  <a:pt x="96193" y="410413"/>
                  <a:pt x="96599" y="410108"/>
                  <a:pt x="97158" y="409651"/>
                </a:cubicBezTo>
                <a:cubicBezTo>
                  <a:pt x="96447" y="408889"/>
                  <a:pt x="96040" y="408280"/>
                  <a:pt x="95939" y="407822"/>
                </a:cubicBezTo>
                <a:cubicBezTo>
                  <a:pt x="95837" y="407365"/>
                  <a:pt x="96650" y="404317"/>
                  <a:pt x="98377" y="398678"/>
                </a:cubicBezTo>
                <a:cubicBezTo>
                  <a:pt x="98987" y="396799"/>
                  <a:pt x="99596" y="394767"/>
                  <a:pt x="100206" y="392582"/>
                </a:cubicBezTo>
                <a:cubicBezTo>
                  <a:pt x="100816" y="390398"/>
                  <a:pt x="101425" y="388366"/>
                  <a:pt x="102035" y="386486"/>
                </a:cubicBezTo>
                <a:lnTo>
                  <a:pt x="102035" y="393802"/>
                </a:lnTo>
                <a:cubicBezTo>
                  <a:pt x="102086" y="393751"/>
                  <a:pt x="102289" y="393548"/>
                  <a:pt x="102644" y="393192"/>
                </a:cubicBezTo>
                <a:cubicBezTo>
                  <a:pt x="103000" y="392836"/>
                  <a:pt x="103203" y="392633"/>
                  <a:pt x="103254" y="392582"/>
                </a:cubicBezTo>
                <a:cubicBezTo>
                  <a:pt x="103254" y="392786"/>
                  <a:pt x="103254" y="392379"/>
                  <a:pt x="103254" y="391363"/>
                </a:cubicBezTo>
                <a:lnTo>
                  <a:pt x="111788" y="365760"/>
                </a:lnTo>
                <a:cubicBezTo>
                  <a:pt x="115446" y="354990"/>
                  <a:pt x="119104" y="344830"/>
                  <a:pt x="122761" y="335280"/>
                </a:cubicBezTo>
                <a:cubicBezTo>
                  <a:pt x="125225" y="327482"/>
                  <a:pt x="127917" y="320218"/>
                  <a:pt x="130838" y="313487"/>
                </a:cubicBezTo>
                <a:cubicBezTo>
                  <a:pt x="133759" y="306756"/>
                  <a:pt x="136757" y="299796"/>
                  <a:pt x="139830" y="292608"/>
                </a:cubicBezTo>
                <a:cubicBezTo>
                  <a:pt x="141049" y="290170"/>
                  <a:pt x="142268" y="287731"/>
                  <a:pt x="143488" y="285293"/>
                </a:cubicBezTo>
                <a:cubicBezTo>
                  <a:pt x="143437" y="284150"/>
                  <a:pt x="143234" y="283388"/>
                  <a:pt x="142878" y="283007"/>
                </a:cubicBezTo>
                <a:cubicBezTo>
                  <a:pt x="142522" y="282626"/>
                  <a:pt x="142319" y="282169"/>
                  <a:pt x="142268" y="281635"/>
                </a:cubicBezTo>
                <a:cubicBezTo>
                  <a:pt x="142294" y="281305"/>
                  <a:pt x="142243" y="281356"/>
                  <a:pt x="142116" y="281788"/>
                </a:cubicBezTo>
                <a:cubicBezTo>
                  <a:pt x="141989" y="282219"/>
                  <a:pt x="141633" y="281356"/>
                  <a:pt x="141049" y="279197"/>
                </a:cubicBezTo>
                <a:cubicBezTo>
                  <a:pt x="143030" y="276631"/>
                  <a:pt x="145164" y="272009"/>
                  <a:pt x="147450" y="265328"/>
                </a:cubicBezTo>
                <a:cubicBezTo>
                  <a:pt x="149736" y="258648"/>
                  <a:pt x="151260" y="254330"/>
                  <a:pt x="152022" y="252374"/>
                </a:cubicBezTo>
                <a:close/>
                <a:moveTo>
                  <a:pt x="170920" y="251003"/>
                </a:moveTo>
                <a:cubicBezTo>
                  <a:pt x="170564" y="250317"/>
                  <a:pt x="170361" y="250774"/>
                  <a:pt x="170310" y="252374"/>
                </a:cubicBezTo>
                <a:cubicBezTo>
                  <a:pt x="170437" y="253975"/>
                  <a:pt x="170793" y="254432"/>
                  <a:pt x="171377" y="253746"/>
                </a:cubicBezTo>
                <a:cubicBezTo>
                  <a:pt x="171961" y="253060"/>
                  <a:pt x="172012" y="252603"/>
                  <a:pt x="171529" y="252374"/>
                </a:cubicBezTo>
                <a:cubicBezTo>
                  <a:pt x="171478" y="252146"/>
                  <a:pt x="171275" y="251689"/>
                  <a:pt x="170920" y="251003"/>
                </a:cubicBezTo>
                <a:close/>
                <a:moveTo>
                  <a:pt x="1254636" y="247498"/>
                </a:moveTo>
                <a:cubicBezTo>
                  <a:pt x="1254560" y="247548"/>
                  <a:pt x="1254407" y="247752"/>
                  <a:pt x="1254179" y="248107"/>
                </a:cubicBezTo>
                <a:cubicBezTo>
                  <a:pt x="1253950" y="248463"/>
                  <a:pt x="1254103" y="248666"/>
                  <a:pt x="1254636" y="248717"/>
                </a:cubicBezTo>
                <a:close/>
                <a:moveTo>
                  <a:pt x="121542" y="247498"/>
                </a:moveTo>
                <a:cubicBezTo>
                  <a:pt x="120983" y="248615"/>
                  <a:pt x="120577" y="249428"/>
                  <a:pt x="120323" y="249936"/>
                </a:cubicBezTo>
                <a:cubicBezTo>
                  <a:pt x="120069" y="250444"/>
                  <a:pt x="119662" y="251257"/>
                  <a:pt x="119104" y="252374"/>
                </a:cubicBezTo>
                <a:lnTo>
                  <a:pt x="117884" y="254813"/>
                </a:lnTo>
                <a:cubicBezTo>
                  <a:pt x="118418" y="251993"/>
                  <a:pt x="118875" y="250317"/>
                  <a:pt x="119256" y="249784"/>
                </a:cubicBezTo>
                <a:cubicBezTo>
                  <a:pt x="119637" y="249250"/>
                  <a:pt x="120399" y="248488"/>
                  <a:pt x="121542" y="247498"/>
                </a:cubicBezTo>
                <a:close/>
                <a:moveTo>
                  <a:pt x="1226594" y="245059"/>
                </a:moveTo>
                <a:cubicBezTo>
                  <a:pt x="1226671" y="248590"/>
                  <a:pt x="1227128" y="251892"/>
                  <a:pt x="1227966" y="254965"/>
                </a:cubicBezTo>
                <a:cubicBezTo>
                  <a:pt x="1228804" y="258039"/>
                  <a:pt x="1229566" y="261645"/>
                  <a:pt x="1230252" y="265786"/>
                </a:cubicBezTo>
                <a:close/>
                <a:moveTo>
                  <a:pt x="1490799" y="242640"/>
                </a:moveTo>
                <a:cubicBezTo>
                  <a:pt x="1490723" y="242716"/>
                  <a:pt x="1490437" y="243116"/>
                  <a:pt x="1489942" y="243840"/>
                </a:cubicBezTo>
                <a:cubicBezTo>
                  <a:pt x="1489561" y="244678"/>
                  <a:pt x="1489713" y="244526"/>
                  <a:pt x="1490399" y="243383"/>
                </a:cubicBezTo>
                <a:cubicBezTo>
                  <a:pt x="1490742" y="242811"/>
                  <a:pt x="1490875" y="242564"/>
                  <a:pt x="1490799" y="242640"/>
                </a:cubicBezTo>
                <a:close/>
                <a:moveTo>
                  <a:pt x="1287555" y="242621"/>
                </a:moveTo>
                <a:lnTo>
                  <a:pt x="1287672" y="244016"/>
                </a:lnTo>
                <a:lnTo>
                  <a:pt x="1287555" y="243840"/>
                </a:lnTo>
                <a:cubicBezTo>
                  <a:pt x="1287555" y="242824"/>
                  <a:pt x="1287555" y="242418"/>
                  <a:pt x="1287555" y="242621"/>
                </a:cubicBezTo>
                <a:close/>
                <a:moveTo>
                  <a:pt x="804827" y="241402"/>
                </a:moveTo>
                <a:cubicBezTo>
                  <a:pt x="804777" y="242062"/>
                  <a:pt x="804573" y="242875"/>
                  <a:pt x="804218" y="243840"/>
                </a:cubicBezTo>
                <a:cubicBezTo>
                  <a:pt x="803862" y="244805"/>
                  <a:pt x="803659" y="245618"/>
                  <a:pt x="803608" y="246278"/>
                </a:cubicBezTo>
                <a:cubicBezTo>
                  <a:pt x="802999" y="247421"/>
                  <a:pt x="802389" y="248183"/>
                  <a:pt x="801779" y="248564"/>
                </a:cubicBezTo>
                <a:cubicBezTo>
                  <a:pt x="801170" y="248945"/>
                  <a:pt x="800560" y="249403"/>
                  <a:pt x="799951" y="249936"/>
                </a:cubicBezTo>
                <a:cubicBezTo>
                  <a:pt x="800535" y="247599"/>
                  <a:pt x="801195" y="245872"/>
                  <a:pt x="801932" y="244754"/>
                </a:cubicBezTo>
                <a:cubicBezTo>
                  <a:pt x="802668" y="243637"/>
                  <a:pt x="803634" y="242519"/>
                  <a:pt x="804827" y="241402"/>
                </a:cubicBezTo>
                <a:close/>
                <a:moveTo>
                  <a:pt x="121502" y="240778"/>
                </a:moveTo>
                <a:lnTo>
                  <a:pt x="121390" y="242468"/>
                </a:lnTo>
                <a:cubicBezTo>
                  <a:pt x="121263" y="242849"/>
                  <a:pt x="120907" y="243307"/>
                  <a:pt x="120323" y="243840"/>
                </a:cubicBezTo>
                <a:lnTo>
                  <a:pt x="117884" y="248717"/>
                </a:lnTo>
                <a:close/>
                <a:moveTo>
                  <a:pt x="1448679" y="239535"/>
                </a:moveTo>
                <a:cubicBezTo>
                  <a:pt x="1448578" y="239992"/>
                  <a:pt x="1448514" y="241021"/>
                  <a:pt x="1448489" y="242621"/>
                </a:cubicBezTo>
                <a:cubicBezTo>
                  <a:pt x="1448616" y="244754"/>
                  <a:pt x="1448971" y="245364"/>
                  <a:pt x="1449556" y="244450"/>
                </a:cubicBezTo>
                <a:cubicBezTo>
                  <a:pt x="1450140" y="243535"/>
                  <a:pt x="1450191" y="242926"/>
                  <a:pt x="1449708" y="242621"/>
                </a:cubicBezTo>
                <a:cubicBezTo>
                  <a:pt x="1449657" y="242164"/>
                  <a:pt x="1449454" y="241249"/>
                  <a:pt x="1449098" y="239878"/>
                </a:cubicBezTo>
                <a:cubicBezTo>
                  <a:pt x="1448921" y="239192"/>
                  <a:pt x="1448781" y="239077"/>
                  <a:pt x="1448679" y="239535"/>
                </a:cubicBezTo>
                <a:close/>
                <a:moveTo>
                  <a:pt x="122183" y="239286"/>
                </a:moveTo>
                <a:lnTo>
                  <a:pt x="121502" y="240778"/>
                </a:lnTo>
                <a:lnTo>
                  <a:pt x="121542" y="240182"/>
                </a:lnTo>
                <a:close/>
                <a:moveTo>
                  <a:pt x="1255855" y="238963"/>
                </a:moveTo>
                <a:cubicBezTo>
                  <a:pt x="1253188" y="243535"/>
                  <a:pt x="1252731" y="249326"/>
                  <a:pt x="1254484" y="256337"/>
                </a:cubicBezTo>
                <a:cubicBezTo>
                  <a:pt x="1256236" y="263347"/>
                  <a:pt x="1257913" y="269748"/>
                  <a:pt x="1259513" y="275539"/>
                </a:cubicBezTo>
                <a:cubicBezTo>
                  <a:pt x="1261901" y="286055"/>
                  <a:pt x="1264440" y="297028"/>
                  <a:pt x="1267133" y="308458"/>
                </a:cubicBezTo>
                <a:cubicBezTo>
                  <a:pt x="1269825" y="319888"/>
                  <a:pt x="1272975" y="330860"/>
                  <a:pt x="1276582" y="341376"/>
                </a:cubicBezTo>
                <a:cubicBezTo>
                  <a:pt x="1277090" y="342367"/>
                  <a:pt x="1277293" y="343129"/>
                  <a:pt x="1277191" y="343662"/>
                </a:cubicBezTo>
                <a:cubicBezTo>
                  <a:pt x="1277090" y="344195"/>
                  <a:pt x="1277293" y="345872"/>
                  <a:pt x="1277801" y="348691"/>
                </a:cubicBezTo>
                <a:lnTo>
                  <a:pt x="1297308" y="425501"/>
                </a:lnTo>
                <a:cubicBezTo>
                  <a:pt x="1298019" y="429006"/>
                  <a:pt x="1299035" y="432054"/>
                  <a:pt x="1300356" y="434645"/>
                </a:cubicBezTo>
                <a:cubicBezTo>
                  <a:pt x="1301677" y="437236"/>
                  <a:pt x="1302693" y="440284"/>
                  <a:pt x="1303404" y="443789"/>
                </a:cubicBezTo>
                <a:cubicBezTo>
                  <a:pt x="1304729" y="450494"/>
                  <a:pt x="1306956" y="460383"/>
                  <a:pt x="1310087" y="473456"/>
                </a:cubicBezTo>
                <a:lnTo>
                  <a:pt x="1316905" y="498704"/>
                </a:lnTo>
                <a:lnTo>
                  <a:pt x="1317025" y="497129"/>
                </a:lnTo>
                <a:cubicBezTo>
                  <a:pt x="1317304" y="496672"/>
                  <a:pt x="1317793" y="496672"/>
                  <a:pt x="1318492" y="497129"/>
                </a:cubicBezTo>
                <a:cubicBezTo>
                  <a:pt x="1319889" y="498043"/>
                  <a:pt x="1320143" y="498958"/>
                  <a:pt x="1319254" y="499872"/>
                </a:cubicBezTo>
                <a:cubicBezTo>
                  <a:pt x="1319203" y="499872"/>
                  <a:pt x="1319000" y="499872"/>
                  <a:pt x="1318644" y="499872"/>
                </a:cubicBezTo>
                <a:cubicBezTo>
                  <a:pt x="1318289" y="499872"/>
                  <a:pt x="1318085" y="499872"/>
                  <a:pt x="1318035" y="499872"/>
                </a:cubicBezTo>
                <a:cubicBezTo>
                  <a:pt x="1318060" y="500101"/>
                  <a:pt x="1318009" y="500558"/>
                  <a:pt x="1317882" y="501244"/>
                </a:cubicBezTo>
                <a:lnTo>
                  <a:pt x="1317435" y="500669"/>
                </a:lnTo>
                <a:lnTo>
                  <a:pt x="1320292" y="511251"/>
                </a:lnTo>
                <a:cubicBezTo>
                  <a:pt x="1323965" y="523375"/>
                  <a:pt x="1327276" y="531368"/>
                  <a:pt x="1330227" y="535229"/>
                </a:cubicBezTo>
                <a:cubicBezTo>
                  <a:pt x="1332411" y="532232"/>
                  <a:pt x="1333224" y="529387"/>
                  <a:pt x="1332665" y="526694"/>
                </a:cubicBezTo>
                <a:cubicBezTo>
                  <a:pt x="1332106" y="524002"/>
                  <a:pt x="1331700" y="521157"/>
                  <a:pt x="1331446" y="518160"/>
                </a:cubicBezTo>
                <a:lnTo>
                  <a:pt x="1332665" y="515722"/>
                </a:lnTo>
                <a:cubicBezTo>
                  <a:pt x="1328499" y="515671"/>
                  <a:pt x="1325553" y="512724"/>
                  <a:pt x="1323826" y="506882"/>
                </a:cubicBezTo>
                <a:cubicBezTo>
                  <a:pt x="1322099" y="501040"/>
                  <a:pt x="1320981" y="496265"/>
                  <a:pt x="1320473" y="492557"/>
                </a:cubicBezTo>
                <a:close/>
                <a:moveTo>
                  <a:pt x="1452147" y="237744"/>
                </a:moveTo>
                <a:cubicBezTo>
                  <a:pt x="1452172" y="240995"/>
                  <a:pt x="1452426" y="243027"/>
                  <a:pt x="1452909" y="243840"/>
                </a:cubicBezTo>
                <a:cubicBezTo>
                  <a:pt x="1453391" y="244653"/>
                  <a:pt x="1453950" y="246685"/>
                  <a:pt x="1454585" y="249936"/>
                </a:cubicBezTo>
                <a:cubicBezTo>
                  <a:pt x="1454636" y="247066"/>
                  <a:pt x="1454534" y="244881"/>
                  <a:pt x="1454280" y="243383"/>
                </a:cubicBezTo>
                <a:cubicBezTo>
                  <a:pt x="1454026" y="241884"/>
                  <a:pt x="1453315" y="240005"/>
                  <a:pt x="1452147" y="237744"/>
                </a:cubicBezTo>
                <a:close/>
                <a:moveTo>
                  <a:pt x="637187" y="228143"/>
                </a:moveTo>
                <a:cubicBezTo>
                  <a:pt x="636832" y="228371"/>
                  <a:pt x="636629" y="229133"/>
                  <a:pt x="636578" y="230429"/>
                </a:cubicBezTo>
                <a:cubicBezTo>
                  <a:pt x="636629" y="231572"/>
                  <a:pt x="636832" y="232029"/>
                  <a:pt x="637187" y="231800"/>
                </a:cubicBezTo>
                <a:cubicBezTo>
                  <a:pt x="637543" y="231572"/>
                  <a:pt x="637746" y="231115"/>
                  <a:pt x="637797" y="230429"/>
                </a:cubicBezTo>
                <a:cubicBezTo>
                  <a:pt x="637746" y="228676"/>
                  <a:pt x="637543" y="227914"/>
                  <a:pt x="637187" y="228143"/>
                </a:cubicBezTo>
                <a:close/>
                <a:moveTo>
                  <a:pt x="1487503" y="227990"/>
                </a:moveTo>
                <a:cubicBezTo>
                  <a:pt x="1487453" y="228575"/>
                  <a:pt x="1487249" y="228930"/>
                  <a:pt x="1486894" y="229057"/>
                </a:cubicBezTo>
                <a:cubicBezTo>
                  <a:pt x="1486538" y="229184"/>
                  <a:pt x="1486335" y="229235"/>
                  <a:pt x="1486284" y="229210"/>
                </a:cubicBezTo>
                <a:cubicBezTo>
                  <a:pt x="1486284" y="230226"/>
                  <a:pt x="1486284" y="230632"/>
                  <a:pt x="1486284" y="230429"/>
                </a:cubicBezTo>
                <a:cubicBezTo>
                  <a:pt x="1485039" y="233299"/>
                  <a:pt x="1484176" y="236398"/>
                  <a:pt x="1483693" y="239725"/>
                </a:cubicBezTo>
                <a:cubicBezTo>
                  <a:pt x="1483211" y="243053"/>
                  <a:pt x="1483261" y="247675"/>
                  <a:pt x="1483846" y="253594"/>
                </a:cubicBezTo>
                <a:cubicBezTo>
                  <a:pt x="1481509" y="254660"/>
                  <a:pt x="1480086" y="255880"/>
                  <a:pt x="1479578" y="257251"/>
                </a:cubicBezTo>
                <a:cubicBezTo>
                  <a:pt x="1479071" y="258623"/>
                  <a:pt x="1478867" y="261061"/>
                  <a:pt x="1478969" y="264566"/>
                </a:cubicBezTo>
                <a:cubicBezTo>
                  <a:pt x="1480010" y="264693"/>
                  <a:pt x="1480671" y="264744"/>
                  <a:pt x="1480950" y="264719"/>
                </a:cubicBezTo>
                <a:cubicBezTo>
                  <a:pt x="1481229" y="264693"/>
                  <a:pt x="1482195" y="263830"/>
                  <a:pt x="1483846" y="262128"/>
                </a:cubicBezTo>
                <a:lnTo>
                  <a:pt x="1477750" y="290170"/>
                </a:lnTo>
                <a:cubicBezTo>
                  <a:pt x="1477750" y="291389"/>
                  <a:pt x="1477750" y="292608"/>
                  <a:pt x="1477750" y="293827"/>
                </a:cubicBezTo>
                <a:cubicBezTo>
                  <a:pt x="1477115" y="295580"/>
                  <a:pt x="1476556" y="296647"/>
                  <a:pt x="1476073" y="297028"/>
                </a:cubicBezTo>
                <a:cubicBezTo>
                  <a:pt x="1475591" y="297409"/>
                  <a:pt x="1475337" y="297561"/>
                  <a:pt x="1475311" y="297485"/>
                </a:cubicBezTo>
                <a:lnTo>
                  <a:pt x="1476531" y="277978"/>
                </a:lnTo>
                <a:cubicBezTo>
                  <a:pt x="1474956" y="278841"/>
                  <a:pt x="1474143" y="278943"/>
                  <a:pt x="1474092" y="278282"/>
                </a:cubicBezTo>
                <a:cubicBezTo>
                  <a:pt x="1474041" y="277622"/>
                  <a:pt x="1473228" y="281991"/>
                  <a:pt x="1471654" y="291389"/>
                </a:cubicBezTo>
                <a:cubicBezTo>
                  <a:pt x="1471019" y="294335"/>
                  <a:pt x="1470460" y="296977"/>
                  <a:pt x="1469977" y="299314"/>
                </a:cubicBezTo>
                <a:cubicBezTo>
                  <a:pt x="1469495" y="301650"/>
                  <a:pt x="1469241" y="304292"/>
                  <a:pt x="1469215" y="307238"/>
                </a:cubicBezTo>
                <a:lnTo>
                  <a:pt x="1475311" y="297485"/>
                </a:lnTo>
                <a:cubicBezTo>
                  <a:pt x="1475184" y="302260"/>
                  <a:pt x="1474524" y="306730"/>
                  <a:pt x="1473330" y="310896"/>
                </a:cubicBezTo>
                <a:cubicBezTo>
                  <a:pt x="1472136" y="315062"/>
                  <a:pt x="1471171" y="319532"/>
                  <a:pt x="1470435" y="324307"/>
                </a:cubicBezTo>
                <a:cubicBezTo>
                  <a:pt x="1468682" y="328244"/>
                  <a:pt x="1467310" y="333172"/>
                  <a:pt x="1466320" y="339090"/>
                </a:cubicBezTo>
                <a:cubicBezTo>
                  <a:pt x="1465329" y="345008"/>
                  <a:pt x="1464262" y="350241"/>
                  <a:pt x="1463119" y="354787"/>
                </a:cubicBezTo>
                <a:lnTo>
                  <a:pt x="1460737" y="357169"/>
                </a:lnTo>
                <a:lnTo>
                  <a:pt x="1461290" y="344691"/>
                </a:lnTo>
                <a:cubicBezTo>
                  <a:pt x="1461798" y="340525"/>
                  <a:pt x="1462611" y="336779"/>
                  <a:pt x="1463729" y="333451"/>
                </a:cubicBezTo>
                <a:cubicBezTo>
                  <a:pt x="1465964" y="326796"/>
                  <a:pt x="1466980" y="319684"/>
                  <a:pt x="1466777" y="312115"/>
                </a:cubicBezTo>
                <a:lnTo>
                  <a:pt x="1454585" y="356006"/>
                </a:lnTo>
                <a:cubicBezTo>
                  <a:pt x="1453594" y="360909"/>
                  <a:pt x="1453442" y="363906"/>
                  <a:pt x="1454128" y="364998"/>
                </a:cubicBezTo>
                <a:cubicBezTo>
                  <a:pt x="1454813" y="366090"/>
                  <a:pt x="1454966" y="368783"/>
                  <a:pt x="1454585" y="373075"/>
                </a:cubicBezTo>
                <a:lnTo>
                  <a:pt x="1449708" y="385674"/>
                </a:lnTo>
                <a:lnTo>
                  <a:pt x="1449403" y="387401"/>
                </a:lnTo>
                <a:cubicBezTo>
                  <a:pt x="1447727" y="393649"/>
                  <a:pt x="1446203" y="398221"/>
                  <a:pt x="1444831" y="401117"/>
                </a:cubicBezTo>
                <a:lnTo>
                  <a:pt x="1446457" y="394073"/>
                </a:lnTo>
                <a:lnTo>
                  <a:pt x="1439955" y="410870"/>
                </a:lnTo>
                <a:lnTo>
                  <a:pt x="1441845" y="408581"/>
                </a:lnTo>
                <a:lnTo>
                  <a:pt x="1439955" y="413309"/>
                </a:lnTo>
                <a:cubicBezTo>
                  <a:pt x="1440157" y="412293"/>
                  <a:pt x="1439751" y="411886"/>
                  <a:pt x="1438735" y="412090"/>
                </a:cubicBezTo>
                <a:lnTo>
                  <a:pt x="1435078" y="446227"/>
                </a:lnTo>
                <a:cubicBezTo>
                  <a:pt x="1436830" y="443281"/>
                  <a:pt x="1438202" y="440334"/>
                  <a:pt x="1439193" y="437388"/>
                </a:cubicBezTo>
                <a:cubicBezTo>
                  <a:pt x="1440183" y="434442"/>
                  <a:pt x="1441250" y="430886"/>
                  <a:pt x="1442393" y="426720"/>
                </a:cubicBezTo>
                <a:cubicBezTo>
                  <a:pt x="1443409" y="425501"/>
                  <a:pt x="1443815" y="424282"/>
                  <a:pt x="1443612" y="423062"/>
                </a:cubicBezTo>
                <a:lnTo>
                  <a:pt x="1452147" y="399898"/>
                </a:lnTo>
                <a:cubicBezTo>
                  <a:pt x="1452680" y="397688"/>
                  <a:pt x="1452832" y="396316"/>
                  <a:pt x="1452604" y="395783"/>
                </a:cubicBezTo>
                <a:cubicBezTo>
                  <a:pt x="1452375" y="395249"/>
                  <a:pt x="1452223" y="394183"/>
                  <a:pt x="1452147" y="392582"/>
                </a:cubicBezTo>
                <a:lnTo>
                  <a:pt x="1454585" y="392582"/>
                </a:lnTo>
                <a:lnTo>
                  <a:pt x="1457023" y="375514"/>
                </a:lnTo>
                <a:lnTo>
                  <a:pt x="1459462" y="371856"/>
                </a:lnTo>
                <a:cubicBezTo>
                  <a:pt x="1460478" y="371653"/>
                  <a:pt x="1460884" y="372059"/>
                  <a:pt x="1460681" y="373075"/>
                </a:cubicBezTo>
                <a:cubicBezTo>
                  <a:pt x="1461621" y="365785"/>
                  <a:pt x="1463399" y="357200"/>
                  <a:pt x="1466015" y="347320"/>
                </a:cubicBezTo>
                <a:cubicBezTo>
                  <a:pt x="1468631" y="337439"/>
                  <a:pt x="1470104" y="329768"/>
                  <a:pt x="1470435" y="324307"/>
                </a:cubicBezTo>
                <a:lnTo>
                  <a:pt x="1476531" y="318211"/>
                </a:lnTo>
                <a:cubicBezTo>
                  <a:pt x="1473686" y="315570"/>
                  <a:pt x="1472670" y="313233"/>
                  <a:pt x="1473482" y="311201"/>
                </a:cubicBezTo>
                <a:cubicBezTo>
                  <a:pt x="1474295" y="309169"/>
                  <a:pt x="1475718" y="305003"/>
                  <a:pt x="1477750" y="298704"/>
                </a:cubicBezTo>
                <a:cubicBezTo>
                  <a:pt x="1478867" y="295123"/>
                  <a:pt x="1479680" y="291617"/>
                  <a:pt x="1480188" y="288188"/>
                </a:cubicBezTo>
                <a:cubicBezTo>
                  <a:pt x="1480696" y="284759"/>
                  <a:pt x="1481509" y="280949"/>
                  <a:pt x="1482627" y="276758"/>
                </a:cubicBezTo>
                <a:close/>
                <a:moveTo>
                  <a:pt x="1181484" y="227990"/>
                </a:moveTo>
                <a:cubicBezTo>
                  <a:pt x="1179630" y="230378"/>
                  <a:pt x="1178157" y="232918"/>
                  <a:pt x="1177065" y="235610"/>
                </a:cubicBezTo>
                <a:cubicBezTo>
                  <a:pt x="1175972" y="238303"/>
                  <a:pt x="1175413" y="241452"/>
                  <a:pt x="1175388" y="245059"/>
                </a:cubicBezTo>
                <a:close/>
                <a:moveTo>
                  <a:pt x="816068" y="220006"/>
                </a:moveTo>
                <a:lnTo>
                  <a:pt x="816143" y="220504"/>
                </a:lnTo>
                <a:lnTo>
                  <a:pt x="815981" y="220224"/>
                </a:lnTo>
                <a:close/>
                <a:moveTo>
                  <a:pt x="815457" y="219094"/>
                </a:moveTo>
                <a:cubicBezTo>
                  <a:pt x="815457" y="218967"/>
                  <a:pt x="815572" y="219240"/>
                  <a:pt x="815800" y="219913"/>
                </a:cubicBezTo>
                <a:lnTo>
                  <a:pt x="815981" y="220224"/>
                </a:lnTo>
                <a:lnTo>
                  <a:pt x="815800" y="220675"/>
                </a:lnTo>
                <a:cubicBezTo>
                  <a:pt x="815572" y="219748"/>
                  <a:pt x="815457" y="219221"/>
                  <a:pt x="815457" y="219094"/>
                </a:cubicBezTo>
                <a:close/>
                <a:moveTo>
                  <a:pt x="137392" y="218237"/>
                </a:moveTo>
                <a:cubicBezTo>
                  <a:pt x="136833" y="219431"/>
                  <a:pt x="136426" y="220396"/>
                  <a:pt x="136172" y="221132"/>
                </a:cubicBezTo>
                <a:cubicBezTo>
                  <a:pt x="135918" y="221869"/>
                  <a:pt x="135512" y="222529"/>
                  <a:pt x="134953" y="223114"/>
                </a:cubicBezTo>
                <a:close/>
                <a:moveTo>
                  <a:pt x="1457023" y="213360"/>
                </a:moveTo>
                <a:cubicBezTo>
                  <a:pt x="1456922" y="218186"/>
                  <a:pt x="1456820" y="221031"/>
                  <a:pt x="1456719" y="221894"/>
                </a:cubicBezTo>
                <a:cubicBezTo>
                  <a:pt x="1456617" y="222758"/>
                  <a:pt x="1457125" y="225603"/>
                  <a:pt x="1458243" y="230429"/>
                </a:cubicBezTo>
                <a:cubicBezTo>
                  <a:pt x="1457760" y="229972"/>
                  <a:pt x="1457506" y="229667"/>
                  <a:pt x="1457481" y="229514"/>
                </a:cubicBezTo>
                <a:cubicBezTo>
                  <a:pt x="1457455" y="229362"/>
                  <a:pt x="1456896" y="228448"/>
                  <a:pt x="1455804" y="226771"/>
                </a:cubicBezTo>
                <a:cubicBezTo>
                  <a:pt x="1455169" y="224460"/>
                  <a:pt x="1454915" y="222377"/>
                  <a:pt x="1455042" y="220523"/>
                </a:cubicBezTo>
                <a:cubicBezTo>
                  <a:pt x="1455169" y="218669"/>
                  <a:pt x="1455829" y="216281"/>
                  <a:pt x="1457023" y="213360"/>
                </a:cubicBezTo>
                <a:close/>
                <a:moveTo>
                  <a:pt x="816214" y="210255"/>
                </a:moveTo>
                <a:lnTo>
                  <a:pt x="816715" y="210922"/>
                </a:lnTo>
                <a:cubicBezTo>
                  <a:pt x="816715" y="211658"/>
                  <a:pt x="816638" y="211823"/>
                  <a:pt x="816486" y="211417"/>
                </a:cubicBezTo>
                <a:close/>
                <a:moveTo>
                  <a:pt x="1279020" y="208483"/>
                </a:moveTo>
                <a:cubicBezTo>
                  <a:pt x="1280798" y="210439"/>
                  <a:pt x="1282119" y="212928"/>
                  <a:pt x="1282982" y="215951"/>
                </a:cubicBezTo>
                <a:cubicBezTo>
                  <a:pt x="1283846" y="218973"/>
                  <a:pt x="1284557" y="221767"/>
                  <a:pt x="1285116" y="224333"/>
                </a:cubicBezTo>
                <a:cubicBezTo>
                  <a:pt x="1285751" y="227838"/>
                  <a:pt x="1286310" y="230886"/>
                  <a:pt x="1286793" y="233477"/>
                </a:cubicBezTo>
                <a:cubicBezTo>
                  <a:pt x="1287275" y="236068"/>
                  <a:pt x="1287529" y="239116"/>
                  <a:pt x="1287555" y="242621"/>
                </a:cubicBezTo>
                <a:cubicBezTo>
                  <a:pt x="1285065" y="239522"/>
                  <a:pt x="1283033" y="234137"/>
                  <a:pt x="1281459" y="226466"/>
                </a:cubicBezTo>
                <a:cubicBezTo>
                  <a:pt x="1279884" y="218796"/>
                  <a:pt x="1279071" y="212801"/>
                  <a:pt x="1279020" y="208483"/>
                </a:cubicBezTo>
                <a:close/>
                <a:moveTo>
                  <a:pt x="370259" y="207264"/>
                </a:moveTo>
                <a:lnTo>
                  <a:pt x="370259" y="212141"/>
                </a:lnTo>
                <a:cubicBezTo>
                  <a:pt x="370945" y="211023"/>
                  <a:pt x="371402" y="210210"/>
                  <a:pt x="371630" y="209702"/>
                </a:cubicBezTo>
                <a:cubicBezTo>
                  <a:pt x="371859" y="209194"/>
                  <a:pt x="371402" y="208382"/>
                  <a:pt x="370259" y="207264"/>
                </a:cubicBezTo>
                <a:close/>
                <a:moveTo>
                  <a:pt x="814581" y="204826"/>
                </a:moveTo>
                <a:cubicBezTo>
                  <a:pt x="815165" y="205892"/>
                  <a:pt x="815521" y="206502"/>
                  <a:pt x="815648" y="206654"/>
                </a:cubicBezTo>
                <a:cubicBezTo>
                  <a:pt x="815775" y="206807"/>
                  <a:pt x="815826" y="207416"/>
                  <a:pt x="815800" y="208483"/>
                </a:cubicBezTo>
                <a:lnTo>
                  <a:pt x="816214" y="210255"/>
                </a:lnTo>
                <a:lnTo>
                  <a:pt x="815800" y="209702"/>
                </a:lnTo>
                <a:lnTo>
                  <a:pt x="814581" y="209702"/>
                </a:lnTo>
                <a:lnTo>
                  <a:pt x="818239" y="214579"/>
                </a:lnTo>
                <a:lnTo>
                  <a:pt x="816068" y="220006"/>
                </a:lnTo>
                <a:lnTo>
                  <a:pt x="815800" y="218237"/>
                </a:lnTo>
                <a:lnTo>
                  <a:pt x="814581" y="213360"/>
                </a:lnTo>
                <a:lnTo>
                  <a:pt x="803608" y="230429"/>
                </a:lnTo>
                <a:cubicBezTo>
                  <a:pt x="804269" y="227635"/>
                  <a:pt x="805081" y="225603"/>
                  <a:pt x="806047" y="224333"/>
                </a:cubicBezTo>
                <a:cubicBezTo>
                  <a:pt x="807012" y="223063"/>
                  <a:pt x="807825" y="221031"/>
                  <a:pt x="808485" y="218237"/>
                </a:cubicBezTo>
                <a:cubicBezTo>
                  <a:pt x="806732" y="220091"/>
                  <a:pt x="805361" y="222174"/>
                  <a:pt x="804370" y="224485"/>
                </a:cubicBezTo>
                <a:cubicBezTo>
                  <a:pt x="803380" y="226797"/>
                  <a:pt x="802313" y="229184"/>
                  <a:pt x="801170" y="231648"/>
                </a:cubicBezTo>
                <a:cubicBezTo>
                  <a:pt x="802643" y="232715"/>
                  <a:pt x="803049" y="233020"/>
                  <a:pt x="802389" y="232562"/>
                </a:cubicBezTo>
                <a:cubicBezTo>
                  <a:pt x="801729" y="232105"/>
                  <a:pt x="802135" y="231800"/>
                  <a:pt x="803608" y="231648"/>
                </a:cubicBezTo>
                <a:cubicBezTo>
                  <a:pt x="803405" y="231648"/>
                  <a:pt x="803811" y="231648"/>
                  <a:pt x="804827" y="231648"/>
                </a:cubicBezTo>
                <a:lnTo>
                  <a:pt x="796293" y="251155"/>
                </a:lnTo>
                <a:cubicBezTo>
                  <a:pt x="794718" y="253746"/>
                  <a:pt x="793905" y="254660"/>
                  <a:pt x="793855" y="253898"/>
                </a:cubicBezTo>
                <a:cubicBezTo>
                  <a:pt x="793804" y="253136"/>
                  <a:pt x="792991" y="253441"/>
                  <a:pt x="791416" y="254813"/>
                </a:cubicBezTo>
                <a:cubicBezTo>
                  <a:pt x="790680" y="255791"/>
                  <a:pt x="789829" y="257359"/>
                  <a:pt x="788863" y="259518"/>
                </a:cubicBezTo>
                <a:lnTo>
                  <a:pt x="788464" y="260535"/>
                </a:lnTo>
                <a:lnTo>
                  <a:pt x="792635" y="248717"/>
                </a:lnTo>
                <a:cubicBezTo>
                  <a:pt x="794363" y="244145"/>
                  <a:pt x="795480" y="241706"/>
                  <a:pt x="795988" y="241402"/>
                </a:cubicBezTo>
                <a:cubicBezTo>
                  <a:pt x="796496" y="241097"/>
                  <a:pt x="797004" y="241097"/>
                  <a:pt x="797512" y="241402"/>
                </a:cubicBezTo>
                <a:cubicBezTo>
                  <a:pt x="797233" y="238735"/>
                  <a:pt x="798401" y="234010"/>
                  <a:pt x="801017" y="227228"/>
                </a:cubicBezTo>
                <a:cubicBezTo>
                  <a:pt x="803634" y="220447"/>
                  <a:pt x="805716" y="216637"/>
                  <a:pt x="807266" y="215798"/>
                </a:cubicBezTo>
                <a:lnTo>
                  <a:pt x="809704" y="215798"/>
                </a:lnTo>
                <a:cubicBezTo>
                  <a:pt x="810365" y="214046"/>
                  <a:pt x="811177" y="212369"/>
                  <a:pt x="812143" y="210769"/>
                </a:cubicBezTo>
                <a:cubicBezTo>
                  <a:pt x="813108" y="209169"/>
                  <a:pt x="813921" y="207188"/>
                  <a:pt x="814581" y="204826"/>
                </a:cubicBezTo>
                <a:close/>
                <a:moveTo>
                  <a:pt x="195913" y="204826"/>
                </a:moveTo>
                <a:lnTo>
                  <a:pt x="193475" y="209702"/>
                </a:lnTo>
                <a:cubicBezTo>
                  <a:pt x="194643" y="208661"/>
                  <a:pt x="195354" y="208001"/>
                  <a:pt x="195608" y="207721"/>
                </a:cubicBezTo>
                <a:cubicBezTo>
                  <a:pt x="195862" y="207442"/>
                  <a:pt x="195964" y="206477"/>
                  <a:pt x="195913" y="204826"/>
                </a:cubicBezTo>
                <a:close/>
                <a:moveTo>
                  <a:pt x="655018" y="202387"/>
                </a:moveTo>
                <a:cubicBezTo>
                  <a:pt x="654790" y="202489"/>
                  <a:pt x="654332" y="202895"/>
                  <a:pt x="653647" y="203606"/>
                </a:cubicBezTo>
                <a:cubicBezTo>
                  <a:pt x="652504" y="204800"/>
                  <a:pt x="652046" y="205461"/>
                  <a:pt x="652275" y="205588"/>
                </a:cubicBezTo>
                <a:cubicBezTo>
                  <a:pt x="652504" y="205715"/>
                  <a:pt x="652961" y="205461"/>
                  <a:pt x="653647" y="204826"/>
                </a:cubicBezTo>
                <a:cubicBezTo>
                  <a:pt x="654790" y="203098"/>
                  <a:pt x="655247" y="202286"/>
                  <a:pt x="655018" y="202387"/>
                </a:cubicBezTo>
                <a:close/>
                <a:moveTo>
                  <a:pt x="214201" y="202387"/>
                </a:moveTo>
                <a:lnTo>
                  <a:pt x="200790" y="224333"/>
                </a:lnTo>
                <a:cubicBezTo>
                  <a:pt x="198910" y="228041"/>
                  <a:pt x="196878" y="231902"/>
                  <a:pt x="194694" y="235915"/>
                </a:cubicBezTo>
                <a:cubicBezTo>
                  <a:pt x="192510" y="239928"/>
                  <a:pt x="190478" y="243789"/>
                  <a:pt x="188598" y="247498"/>
                </a:cubicBezTo>
                <a:cubicBezTo>
                  <a:pt x="190401" y="246786"/>
                  <a:pt x="191976" y="245466"/>
                  <a:pt x="193322" y="243535"/>
                </a:cubicBezTo>
                <a:cubicBezTo>
                  <a:pt x="194669" y="241605"/>
                  <a:pt x="195939" y="239674"/>
                  <a:pt x="197132" y="237744"/>
                </a:cubicBezTo>
                <a:cubicBezTo>
                  <a:pt x="197767" y="235864"/>
                  <a:pt x="198631" y="233832"/>
                  <a:pt x="199723" y="231648"/>
                </a:cubicBezTo>
                <a:cubicBezTo>
                  <a:pt x="200815" y="229464"/>
                  <a:pt x="201984" y="227432"/>
                  <a:pt x="203228" y="225552"/>
                </a:cubicBezTo>
                <a:cubicBezTo>
                  <a:pt x="206886" y="217221"/>
                  <a:pt x="210544" y="209499"/>
                  <a:pt x="214201" y="202387"/>
                </a:cubicBezTo>
                <a:close/>
                <a:moveTo>
                  <a:pt x="181283" y="199949"/>
                </a:moveTo>
                <a:cubicBezTo>
                  <a:pt x="176533" y="203200"/>
                  <a:pt x="171402" y="210718"/>
                  <a:pt x="165890" y="222504"/>
                </a:cubicBezTo>
                <a:cubicBezTo>
                  <a:pt x="160379" y="234290"/>
                  <a:pt x="157381" y="241808"/>
                  <a:pt x="156899" y="245059"/>
                </a:cubicBezTo>
                <a:cubicBezTo>
                  <a:pt x="157102" y="244856"/>
                  <a:pt x="157915" y="244043"/>
                  <a:pt x="159337" y="242621"/>
                </a:cubicBezTo>
                <a:cubicBezTo>
                  <a:pt x="159921" y="243662"/>
                  <a:pt x="160277" y="244323"/>
                  <a:pt x="160404" y="244602"/>
                </a:cubicBezTo>
                <a:cubicBezTo>
                  <a:pt x="160531" y="244881"/>
                  <a:pt x="160582" y="245847"/>
                  <a:pt x="160556" y="247498"/>
                </a:cubicBezTo>
                <a:cubicBezTo>
                  <a:pt x="161826" y="245059"/>
                  <a:pt x="163249" y="242621"/>
                  <a:pt x="164824" y="240182"/>
                </a:cubicBezTo>
                <a:cubicBezTo>
                  <a:pt x="166398" y="237744"/>
                  <a:pt x="167821" y="235306"/>
                  <a:pt x="169091" y="232867"/>
                </a:cubicBezTo>
                <a:cubicBezTo>
                  <a:pt x="169700" y="231115"/>
                  <a:pt x="170310" y="229743"/>
                  <a:pt x="170920" y="228752"/>
                </a:cubicBezTo>
                <a:cubicBezTo>
                  <a:pt x="171529" y="227762"/>
                  <a:pt x="172139" y="226695"/>
                  <a:pt x="172748" y="225552"/>
                </a:cubicBezTo>
                <a:lnTo>
                  <a:pt x="177625" y="217018"/>
                </a:lnTo>
                <a:cubicBezTo>
                  <a:pt x="176127" y="215951"/>
                  <a:pt x="175771" y="215646"/>
                  <a:pt x="176558" y="216103"/>
                </a:cubicBezTo>
                <a:cubicBezTo>
                  <a:pt x="177346" y="216560"/>
                  <a:pt x="177295" y="216865"/>
                  <a:pt x="176406" y="217018"/>
                </a:cubicBezTo>
                <a:cubicBezTo>
                  <a:pt x="176355" y="217018"/>
                  <a:pt x="176152" y="217018"/>
                  <a:pt x="175796" y="217018"/>
                </a:cubicBezTo>
                <a:cubicBezTo>
                  <a:pt x="175441" y="217018"/>
                  <a:pt x="175238" y="217018"/>
                  <a:pt x="175187" y="217018"/>
                </a:cubicBezTo>
                <a:close/>
                <a:moveTo>
                  <a:pt x="198504" y="199796"/>
                </a:moveTo>
                <a:cubicBezTo>
                  <a:pt x="198377" y="200025"/>
                  <a:pt x="198326" y="200482"/>
                  <a:pt x="198352" y="201168"/>
                </a:cubicBezTo>
                <a:cubicBezTo>
                  <a:pt x="198402" y="202235"/>
                  <a:pt x="198606" y="202540"/>
                  <a:pt x="198961" y="202082"/>
                </a:cubicBezTo>
                <a:cubicBezTo>
                  <a:pt x="199317" y="201625"/>
                  <a:pt x="199520" y="201320"/>
                  <a:pt x="199571" y="201168"/>
                </a:cubicBezTo>
                <a:cubicBezTo>
                  <a:pt x="198987" y="200025"/>
                  <a:pt x="198631" y="199568"/>
                  <a:pt x="198504" y="199796"/>
                </a:cubicBezTo>
                <a:close/>
                <a:moveTo>
                  <a:pt x="807266" y="198730"/>
                </a:moveTo>
                <a:lnTo>
                  <a:pt x="808485" y="204826"/>
                </a:lnTo>
                <a:lnTo>
                  <a:pt x="808180" y="206654"/>
                </a:lnTo>
                <a:lnTo>
                  <a:pt x="807799" y="206197"/>
                </a:lnTo>
                <a:cubicBezTo>
                  <a:pt x="807444" y="206502"/>
                  <a:pt x="806859" y="207264"/>
                  <a:pt x="806047" y="208483"/>
                </a:cubicBezTo>
                <a:lnTo>
                  <a:pt x="790197" y="242621"/>
                </a:lnTo>
                <a:cubicBezTo>
                  <a:pt x="788343" y="248514"/>
                  <a:pt x="786260" y="253492"/>
                  <a:pt x="783949" y="257556"/>
                </a:cubicBezTo>
                <a:cubicBezTo>
                  <a:pt x="781637" y="261620"/>
                  <a:pt x="779250" y="265989"/>
                  <a:pt x="776786" y="270662"/>
                </a:cubicBezTo>
                <a:lnTo>
                  <a:pt x="757279" y="319430"/>
                </a:lnTo>
                <a:cubicBezTo>
                  <a:pt x="755501" y="320243"/>
                  <a:pt x="754180" y="321970"/>
                  <a:pt x="753316" y="324612"/>
                </a:cubicBezTo>
                <a:cubicBezTo>
                  <a:pt x="752453" y="327254"/>
                  <a:pt x="751741" y="329590"/>
                  <a:pt x="751183" y="331622"/>
                </a:cubicBezTo>
                <a:lnTo>
                  <a:pt x="752402" y="332842"/>
                </a:lnTo>
                <a:cubicBezTo>
                  <a:pt x="753418" y="332842"/>
                  <a:pt x="753824" y="332842"/>
                  <a:pt x="753621" y="332842"/>
                </a:cubicBezTo>
                <a:cubicBezTo>
                  <a:pt x="753418" y="332842"/>
                  <a:pt x="753824" y="332842"/>
                  <a:pt x="754840" y="332842"/>
                </a:cubicBezTo>
                <a:lnTo>
                  <a:pt x="750365" y="346268"/>
                </a:lnTo>
                <a:lnTo>
                  <a:pt x="751183" y="344119"/>
                </a:lnTo>
                <a:cubicBezTo>
                  <a:pt x="756110" y="331470"/>
                  <a:pt x="760581" y="323240"/>
                  <a:pt x="764594" y="319430"/>
                </a:cubicBezTo>
                <a:cubicBezTo>
                  <a:pt x="764213" y="322428"/>
                  <a:pt x="762841" y="326796"/>
                  <a:pt x="760479" y="332537"/>
                </a:cubicBezTo>
                <a:cubicBezTo>
                  <a:pt x="758117" y="338277"/>
                  <a:pt x="757050" y="342036"/>
                  <a:pt x="757279" y="343814"/>
                </a:cubicBezTo>
                <a:cubicBezTo>
                  <a:pt x="757329" y="343814"/>
                  <a:pt x="757533" y="343814"/>
                  <a:pt x="757888" y="343814"/>
                </a:cubicBezTo>
                <a:cubicBezTo>
                  <a:pt x="758244" y="343814"/>
                  <a:pt x="758447" y="343814"/>
                  <a:pt x="758498" y="343814"/>
                </a:cubicBezTo>
                <a:cubicBezTo>
                  <a:pt x="758472" y="343865"/>
                  <a:pt x="758523" y="344068"/>
                  <a:pt x="758650" y="344424"/>
                </a:cubicBezTo>
                <a:lnTo>
                  <a:pt x="759431" y="344870"/>
                </a:lnTo>
                <a:lnTo>
                  <a:pt x="758803" y="341833"/>
                </a:lnTo>
                <a:cubicBezTo>
                  <a:pt x="758345" y="341046"/>
                  <a:pt x="758650" y="339268"/>
                  <a:pt x="759717" y="336499"/>
                </a:cubicBezTo>
                <a:lnTo>
                  <a:pt x="764594" y="324307"/>
                </a:lnTo>
                <a:cubicBezTo>
                  <a:pt x="765686" y="323215"/>
                  <a:pt x="766245" y="322656"/>
                  <a:pt x="766270" y="322631"/>
                </a:cubicBezTo>
                <a:cubicBezTo>
                  <a:pt x="766296" y="322605"/>
                  <a:pt x="766550" y="322351"/>
                  <a:pt x="767032" y="321869"/>
                </a:cubicBezTo>
                <a:cubicBezTo>
                  <a:pt x="766905" y="324891"/>
                  <a:pt x="766245" y="327685"/>
                  <a:pt x="765051" y="330251"/>
                </a:cubicBezTo>
                <a:cubicBezTo>
                  <a:pt x="763857" y="332816"/>
                  <a:pt x="762892" y="335305"/>
                  <a:pt x="762155" y="337718"/>
                </a:cubicBezTo>
                <a:cubicBezTo>
                  <a:pt x="762105" y="338353"/>
                  <a:pt x="761901" y="339217"/>
                  <a:pt x="761546" y="340309"/>
                </a:cubicBezTo>
                <a:cubicBezTo>
                  <a:pt x="761190" y="341401"/>
                  <a:pt x="760987" y="342570"/>
                  <a:pt x="760936" y="343814"/>
                </a:cubicBezTo>
                <a:cubicBezTo>
                  <a:pt x="762663" y="340081"/>
                  <a:pt x="764086" y="336271"/>
                  <a:pt x="765203" y="332384"/>
                </a:cubicBezTo>
                <a:cubicBezTo>
                  <a:pt x="766321" y="328498"/>
                  <a:pt x="767743" y="324993"/>
                  <a:pt x="769471" y="321869"/>
                </a:cubicBezTo>
                <a:lnTo>
                  <a:pt x="768251" y="313334"/>
                </a:lnTo>
                <a:cubicBezTo>
                  <a:pt x="768810" y="312776"/>
                  <a:pt x="769217" y="312369"/>
                  <a:pt x="769471" y="312115"/>
                </a:cubicBezTo>
                <a:cubicBezTo>
                  <a:pt x="769725" y="311861"/>
                  <a:pt x="770131" y="311455"/>
                  <a:pt x="770690" y="310896"/>
                </a:cubicBezTo>
                <a:lnTo>
                  <a:pt x="782719" y="276813"/>
                </a:lnTo>
                <a:lnTo>
                  <a:pt x="781663" y="281635"/>
                </a:lnTo>
                <a:lnTo>
                  <a:pt x="784101" y="280416"/>
                </a:lnTo>
                <a:cubicBezTo>
                  <a:pt x="784101" y="279400"/>
                  <a:pt x="784101" y="278994"/>
                  <a:pt x="784101" y="279197"/>
                </a:cubicBezTo>
                <a:cubicBezTo>
                  <a:pt x="785193" y="278181"/>
                  <a:pt x="785752" y="277774"/>
                  <a:pt x="785777" y="277978"/>
                </a:cubicBezTo>
                <a:cubicBezTo>
                  <a:pt x="785803" y="278181"/>
                  <a:pt x="786057" y="277774"/>
                  <a:pt x="786539" y="276758"/>
                </a:cubicBezTo>
                <a:cubicBezTo>
                  <a:pt x="785498" y="281356"/>
                  <a:pt x="783009" y="287706"/>
                  <a:pt x="779072" y="295808"/>
                </a:cubicBezTo>
                <a:cubicBezTo>
                  <a:pt x="775135" y="303911"/>
                  <a:pt x="772341" y="311785"/>
                  <a:pt x="770690" y="319430"/>
                </a:cubicBezTo>
                <a:lnTo>
                  <a:pt x="771909" y="316992"/>
                </a:lnTo>
                <a:cubicBezTo>
                  <a:pt x="774855" y="310921"/>
                  <a:pt x="777497" y="304775"/>
                  <a:pt x="779834" y="298552"/>
                </a:cubicBezTo>
                <a:cubicBezTo>
                  <a:pt x="782171" y="292329"/>
                  <a:pt x="784812" y="285877"/>
                  <a:pt x="787759" y="279197"/>
                </a:cubicBezTo>
                <a:lnTo>
                  <a:pt x="767032" y="335280"/>
                </a:lnTo>
                <a:lnTo>
                  <a:pt x="770690" y="336499"/>
                </a:lnTo>
                <a:lnTo>
                  <a:pt x="767032" y="343814"/>
                </a:lnTo>
                <a:cubicBezTo>
                  <a:pt x="767032" y="343281"/>
                  <a:pt x="767032" y="342824"/>
                  <a:pt x="767032" y="342443"/>
                </a:cubicBezTo>
                <a:cubicBezTo>
                  <a:pt x="767032" y="342062"/>
                  <a:pt x="767032" y="341300"/>
                  <a:pt x="767032" y="340157"/>
                </a:cubicBezTo>
                <a:lnTo>
                  <a:pt x="766880" y="336912"/>
                </a:lnTo>
                <a:lnTo>
                  <a:pt x="762765" y="348082"/>
                </a:lnTo>
                <a:cubicBezTo>
                  <a:pt x="761190" y="352095"/>
                  <a:pt x="759768" y="355956"/>
                  <a:pt x="758498" y="359664"/>
                </a:cubicBezTo>
                <a:cubicBezTo>
                  <a:pt x="757837" y="361340"/>
                  <a:pt x="757025" y="364693"/>
                  <a:pt x="756059" y="369722"/>
                </a:cubicBezTo>
                <a:cubicBezTo>
                  <a:pt x="755094" y="374752"/>
                  <a:pt x="754281" y="378714"/>
                  <a:pt x="753621" y="381610"/>
                </a:cubicBezTo>
                <a:cubicBezTo>
                  <a:pt x="758396" y="376707"/>
                  <a:pt x="761952" y="370357"/>
                  <a:pt x="764289" y="362560"/>
                </a:cubicBezTo>
                <a:cubicBezTo>
                  <a:pt x="766626" y="354762"/>
                  <a:pt x="768353" y="349326"/>
                  <a:pt x="769471" y="346253"/>
                </a:cubicBezTo>
                <a:cubicBezTo>
                  <a:pt x="771604" y="343992"/>
                  <a:pt x="773738" y="341808"/>
                  <a:pt x="775871" y="339700"/>
                </a:cubicBezTo>
                <a:cubicBezTo>
                  <a:pt x="778005" y="337591"/>
                  <a:pt x="778310" y="334493"/>
                  <a:pt x="776786" y="330403"/>
                </a:cubicBezTo>
                <a:cubicBezTo>
                  <a:pt x="778107" y="329336"/>
                  <a:pt x="778208" y="329032"/>
                  <a:pt x="777091" y="329489"/>
                </a:cubicBezTo>
                <a:cubicBezTo>
                  <a:pt x="775973" y="329946"/>
                  <a:pt x="776684" y="330251"/>
                  <a:pt x="779224" y="330403"/>
                </a:cubicBezTo>
                <a:cubicBezTo>
                  <a:pt x="780541" y="329207"/>
                  <a:pt x="784951" y="320221"/>
                  <a:pt x="792455" y="303445"/>
                </a:cubicBezTo>
                <a:cubicBezTo>
                  <a:pt x="799958" y="286670"/>
                  <a:pt x="807529" y="269285"/>
                  <a:pt x="815168" y="251291"/>
                </a:cubicBezTo>
                <a:cubicBezTo>
                  <a:pt x="822807" y="233296"/>
                  <a:pt x="827488" y="221872"/>
                  <a:pt x="829211" y="217018"/>
                </a:cubicBezTo>
                <a:lnTo>
                  <a:pt x="821896" y="209702"/>
                </a:lnTo>
                <a:lnTo>
                  <a:pt x="818239" y="212141"/>
                </a:lnTo>
                <a:cubicBezTo>
                  <a:pt x="818823" y="210058"/>
                  <a:pt x="819178" y="209042"/>
                  <a:pt x="819305" y="209093"/>
                </a:cubicBezTo>
                <a:cubicBezTo>
                  <a:pt x="819432" y="209144"/>
                  <a:pt x="819483" y="208128"/>
                  <a:pt x="819458" y="206045"/>
                </a:cubicBezTo>
                <a:cubicBezTo>
                  <a:pt x="817807" y="207264"/>
                  <a:pt x="816841" y="207569"/>
                  <a:pt x="816562" y="206959"/>
                </a:cubicBezTo>
                <a:cubicBezTo>
                  <a:pt x="816283" y="206350"/>
                  <a:pt x="815622" y="204826"/>
                  <a:pt x="814581" y="202387"/>
                </a:cubicBezTo>
                <a:lnTo>
                  <a:pt x="807266" y="214579"/>
                </a:lnTo>
                <a:cubicBezTo>
                  <a:pt x="808460" y="211633"/>
                  <a:pt x="809425" y="209296"/>
                  <a:pt x="810161" y="207569"/>
                </a:cubicBezTo>
                <a:cubicBezTo>
                  <a:pt x="810898" y="205842"/>
                  <a:pt x="811558" y="204114"/>
                  <a:pt x="812143" y="202387"/>
                </a:cubicBezTo>
                <a:close/>
                <a:moveTo>
                  <a:pt x="802389" y="196291"/>
                </a:moveTo>
                <a:cubicBezTo>
                  <a:pt x="800146" y="198338"/>
                  <a:pt x="793930" y="211584"/>
                  <a:pt x="783740" y="236028"/>
                </a:cubicBezTo>
                <a:cubicBezTo>
                  <a:pt x="773550" y="260472"/>
                  <a:pt x="763089" y="286271"/>
                  <a:pt x="752357" y="313425"/>
                </a:cubicBezTo>
                <a:cubicBezTo>
                  <a:pt x="741625" y="340578"/>
                  <a:pt x="734325" y="359243"/>
                  <a:pt x="730456" y="369418"/>
                </a:cubicBezTo>
                <a:cubicBezTo>
                  <a:pt x="729059" y="372694"/>
                  <a:pt x="727281" y="376809"/>
                  <a:pt x="725122" y="381762"/>
                </a:cubicBezTo>
                <a:cubicBezTo>
                  <a:pt x="722963" y="386715"/>
                  <a:pt x="721490" y="391135"/>
                  <a:pt x="720703" y="395021"/>
                </a:cubicBezTo>
                <a:cubicBezTo>
                  <a:pt x="722557" y="391236"/>
                  <a:pt x="724335" y="387223"/>
                  <a:pt x="726037" y="382981"/>
                </a:cubicBezTo>
                <a:cubicBezTo>
                  <a:pt x="727738" y="378739"/>
                  <a:pt x="729212" y="375031"/>
                  <a:pt x="730456" y="371856"/>
                </a:cubicBezTo>
                <a:lnTo>
                  <a:pt x="782882" y="246278"/>
                </a:lnTo>
                <a:cubicBezTo>
                  <a:pt x="785320" y="241173"/>
                  <a:pt x="787454" y="237058"/>
                  <a:pt x="789283" y="233934"/>
                </a:cubicBezTo>
                <a:cubicBezTo>
                  <a:pt x="791111" y="230810"/>
                  <a:pt x="792635" y="226390"/>
                  <a:pt x="793855" y="220675"/>
                </a:cubicBezTo>
                <a:cubicBezTo>
                  <a:pt x="795658" y="213360"/>
                  <a:pt x="797233" y="209093"/>
                  <a:pt x="798579" y="207874"/>
                </a:cubicBezTo>
                <a:cubicBezTo>
                  <a:pt x="799925" y="206654"/>
                  <a:pt x="801195" y="204826"/>
                  <a:pt x="802389" y="202387"/>
                </a:cubicBezTo>
                <a:cubicBezTo>
                  <a:pt x="804599" y="199009"/>
                  <a:pt x="805361" y="197231"/>
                  <a:pt x="804675" y="197053"/>
                </a:cubicBezTo>
                <a:cubicBezTo>
                  <a:pt x="803989" y="196875"/>
                  <a:pt x="803227" y="196621"/>
                  <a:pt x="802389" y="196291"/>
                </a:cubicBezTo>
                <a:close/>
                <a:moveTo>
                  <a:pt x="1246102" y="195072"/>
                </a:moveTo>
                <a:cubicBezTo>
                  <a:pt x="1244044" y="196621"/>
                  <a:pt x="1243282" y="197180"/>
                  <a:pt x="1243816" y="196748"/>
                </a:cubicBezTo>
                <a:cubicBezTo>
                  <a:pt x="1244349" y="196317"/>
                  <a:pt x="1243892" y="196571"/>
                  <a:pt x="1242444" y="197510"/>
                </a:cubicBezTo>
                <a:lnTo>
                  <a:pt x="1244882" y="213360"/>
                </a:lnTo>
                <a:cubicBezTo>
                  <a:pt x="1246686" y="209931"/>
                  <a:pt x="1247651" y="207035"/>
                  <a:pt x="1247778" y="204673"/>
                </a:cubicBezTo>
                <a:cubicBezTo>
                  <a:pt x="1247905" y="202311"/>
                  <a:pt x="1247346" y="199111"/>
                  <a:pt x="1246102" y="195072"/>
                </a:cubicBezTo>
                <a:close/>
                <a:moveTo>
                  <a:pt x="128857" y="195072"/>
                </a:moveTo>
                <a:cubicBezTo>
                  <a:pt x="124819" y="206400"/>
                  <a:pt x="119180" y="218796"/>
                  <a:pt x="111941" y="232258"/>
                </a:cubicBezTo>
                <a:cubicBezTo>
                  <a:pt x="104702" y="245720"/>
                  <a:pt x="98149" y="258115"/>
                  <a:pt x="92281" y="269443"/>
                </a:cubicBezTo>
                <a:cubicBezTo>
                  <a:pt x="93500" y="263068"/>
                  <a:pt x="97158" y="253873"/>
                  <a:pt x="103254" y="241859"/>
                </a:cubicBezTo>
                <a:cubicBezTo>
                  <a:pt x="109350" y="229845"/>
                  <a:pt x="114227" y="220345"/>
                  <a:pt x="117884" y="213360"/>
                </a:cubicBezTo>
                <a:cubicBezTo>
                  <a:pt x="119713" y="209626"/>
                  <a:pt x="121542" y="206121"/>
                  <a:pt x="123371" y="202844"/>
                </a:cubicBezTo>
                <a:cubicBezTo>
                  <a:pt x="125200" y="199568"/>
                  <a:pt x="127028" y="196977"/>
                  <a:pt x="128857" y="195072"/>
                </a:cubicBezTo>
                <a:close/>
                <a:moveTo>
                  <a:pt x="205667" y="191414"/>
                </a:moveTo>
                <a:lnTo>
                  <a:pt x="203228" y="193853"/>
                </a:lnTo>
                <a:lnTo>
                  <a:pt x="204448" y="195072"/>
                </a:lnTo>
                <a:close/>
                <a:moveTo>
                  <a:pt x="406835" y="188976"/>
                </a:moveTo>
                <a:cubicBezTo>
                  <a:pt x="406784" y="191262"/>
                  <a:pt x="406886" y="192786"/>
                  <a:pt x="407140" y="193548"/>
                </a:cubicBezTo>
                <a:cubicBezTo>
                  <a:pt x="407394" y="194310"/>
                  <a:pt x="408105" y="195224"/>
                  <a:pt x="409273" y="196291"/>
                </a:cubicBezTo>
                <a:cubicBezTo>
                  <a:pt x="409324" y="194615"/>
                  <a:pt x="409222" y="193396"/>
                  <a:pt x="408968" y="192634"/>
                </a:cubicBezTo>
                <a:cubicBezTo>
                  <a:pt x="408714" y="191872"/>
                  <a:pt x="408003" y="190652"/>
                  <a:pt x="406835" y="188976"/>
                </a:cubicBezTo>
                <a:close/>
                <a:moveTo>
                  <a:pt x="114227" y="187757"/>
                </a:moveTo>
                <a:cubicBezTo>
                  <a:pt x="115446" y="188824"/>
                  <a:pt x="116056" y="189433"/>
                  <a:pt x="116056" y="189586"/>
                </a:cubicBezTo>
                <a:cubicBezTo>
                  <a:pt x="116056" y="189738"/>
                  <a:pt x="115446" y="190348"/>
                  <a:pt x="114227" y="191414"/>
                </a:cubicBezTo>
                <a:close/>
                <a:moveTo>
                  <a:pt x="377593" y="186919"/>
                </a:moveTo>
                <a:cubicBezTo>
                  <a:pt x="377568" y="187223"/>
                  <a:pt x="377561" y="187909"/>
                  <a:pt x="377574" y="188976"/>
                </a:cubicBezTo>
                <a:cubicBezTo>
                  <a:pt x="377701" y="190043"/>
                  <a:pt x="378057" y="190348"/>
                  <a:pt x="378641" y="189890"/>
                </a:cubicBezTo>
                <a:cubicBezTo>
                  <a:pt x="379225" y="189433"/>
                  <a:pt x="379276" y="189128"/>
                  <a:pt x="378793" y="188976"/>
                </a:cubicBezTo>
                <a:cubicBezTo>
                  <a:pt x="378209" y="188671"/>
                  <a:pt x="377853" y="188062"/>
                  <a:pt x="377726" y="187147"/>
                </a:cubicBezTo>
                <a:cubicBezTo>
                  <a:pt x="377663" y="186690"/>
                  <a:pt x="377618" y="186614"/>
                  <a:pt x="377593" y="186919"/>
                </a:cubicBezTo>
                <a:close/>
                <a:moveTo>
                  <a:pt x="149584" y="186538"/>
                </a:moveTo>
                <a:cubicBezTo>
                  <a:pt x="147882" y="192049"/>
                  <a:pt x="144275" y="199619"/>
                  <a:pt x="138763" y="209245"/>
                </a:cubicBezTo>
                <a:cubicBezTo>
                  <a:pt x="133251" y="218872"/>
                  <a:pt x="128730" y="226746"/>
                  <a:pt x="125200" y="232867"/>
                </a:cubicBezTo>
                <a:cubicBezTo>
                  <a:pt x="124666" y="234620"/>
                  <a:pt x="124209" y="235991"/>
                  <a:pt x="123828" y="236982"/>
                </a:cubicBezTo>
                <a:lnTo>
                  <a:pt x="122183" y="239286"/>
                </a:lnTo>
                <a:lnTo>
                  <a:pt x="128095" y="226314"/>
                </a:lnTo>
                <a:cubicBezTo>
                  <a:pt x="133709" y="215417"/>
                  <a:pt x="138027" y="207035"/>
                  <a:pt x="141049" y="201168"/>
                </a:cubicBezTo>
                <a:cubicBezTo>
                  <a:pt x="142243" y="198806"/>
                  <a:pt x="143513" y="196520"/>
                  <a:pt x="144859" y="194310"/>
                </a:cubicBezTo>
                <a:cubicBezTo>
                  <a:pt x="146205" y="192100"/>
                  <a:pt x="147780" y="189509"/>
                  <a:pt x="149584" y="186538"/>
                </a:cubicBezTo>
                <a:close/>
                <a:moveTo>
                  <a:pt x="138611" y="186538"/>
                </a:moveTo>
                <a:cubicBezTo>
                  <a:pt x="136731" y="191440"/>
                  <a:pt x="134394" y="196571"/>
                  <a:pt x="131600" y="201930"/>
                </a:cubicBezTo>
                <a:cubicBezTo>
                  <a:pt x="128806" y="207289"/>
                  <a:pt x="125860" y="212725"/>
                  <a:pt x="122761" y="218237"/>
                </a:cubicBezTo>
                <a:lnTo>
                  <a:pt x="110569" y="245059"/>
                </a:lnTo>
                <a:cubicBezTo>
                  <a:pt x="110544" y="245745"/>
                  <a:pt x="110290" y="246507"/>
                  <a:pt x="109807" y="247345"/>
                </a:cubicBezTo>
                <a:cubicBezTo>
                  <a:pt x="109325" y="248183"/>
                  <a:pt x="108766" y="248641"/>
                  <a:pt x="108131" y="248717"/>
                </a:cubicBezTo>
                <a:cubicBezTo>
                  <a:pt x="107623" y="249784"/>
                  <a:pt x="107420" y="250698"/>
                  <a:pt x="107521" y="251460"/>
                </a:cubicBezTo>
                <a:cubicBezTo>
                  <a:pt x="107623" y="252222"/>
                  <a:pt x="107420" y="253746"/>
                  <a:pt x="106912" y="256032"/>
                </a:cubicBezTo>
                <a:cubicBezTo>
                  <a:pt x="103330" y="263855"/>
                  <a:pt x="98606" y="274422"/>
                  <a:pt x="92738" y="287731"/>
                </a:cubicBezTo>
                <a:cubicBezTo>
                  <a:pt x="86871" y="301041"/>
                  <a:pt x="83061" y="310388"/>
                  <a:pt x="81308" y="315773"/>
                </a:cubicBezTo>
                <a:cubicBezTo>
                  <a:pt x="85474" y="307746"/>
                  <a:pt x="89640" y="298806"/>
                  <a:pt x="93805" y="288950"/>
                </a:cubicBezTo>
                <a:cubicBezTo>
                  <a:pt x="97971" y="279095"/>
                  <a:pt x="102746" y="268935"/>
                  <a:pt x="108131" y="258470"/>
                </a:cubicBezTo>
                <a:cubicBezTo>
                  <a:pt x="109807" y="254660"/>
                  <a:pt x="111331" y="251003"/>
                  <a:pt x="112703" y="247498"/>
                </a:cubicBezTo>
                <a:cubicBezTo>
                  <a:pt x="114074" y="243992"/>
                  <a:pt x="116208" y="241554"/>
                  <a:pt x="119104" y="240182"/>
                </a:cubicBezTo>
                <a:lnTo>
                  <a:pt x="71555" y="347472"/>
                </a:lnTo>
                <a:lnTo>
                  <a:pt x="76432" y="335280"/>
                </a:lnTo>
                <a:cubicBezTo>
                  <a:pt x="74958" y="333629"/>
                  <a:pt x="74552" y="332969"/>
                  <a:pt x="75212" y="333299"/>
                </a:cubicBezTo>
                <a:cubicBezTo>
                  <a:pt x="75873" y="333629"/>
                  <a:pt x="75466" y="333883"/>
                  <a:pt x="73993" y="334061"/>
                </a:cubicBezTo>
                <a:cubicBezTo>
                  <a:pt x="73485" y="334061"/>
                  <a:pt x="73282" y="334061"/>
                  <a:pt x="73384" y="334061"/>
                </a:cubicBezTo>
                <a:cubicBezTo>
                  <a:pt x="73485" y="334061"/>
                  <a:pt x="73282" y="334061"/>
                  <a:pt x="72774" y="334061"/>
                </a:cubicBezTo>
                <a:cubicBezTo>
                  <a:pt x="74349" y="326593"/>
                  <a:pt x="77600" y="316840"/>
                  <a:pt x="82528" y="304800"/>
                </a:cubicBezTo>
                <a:cubicBezTo>
                  <a:pt x="87455" y="292760"/>
                  <a:pt x="91926" y="283007"/>
                  <a:pt x="95939" y="275539"/>
                </a:cubicBezTo>
                <a:cubicBezTo>
                  <a:pt x="95990" y="274879"/>
                  <a:pt x="96193" y="274066"/>
                  <a:pt x="96548" y="273101"/>
                </a:cubicBezTo>
                <a:cubicBezTo>
                  <a:pt x="96904" y="272136"/>
                  <a:pt x="97107" y="271323"/>
                  <a:pt x="97158" y="270662"/>
                </a:cubicBezTo>
                <a:cubicBezTo>
                  <a:pt x="98276" y="268021"/>
                  <a:pt x="98784" y="266903"/>
                  <a:pt x="98682" y="267310"/>
                </a:cubicBezTo>
                <a:cubicBezTo>
                  <a:pt x="98580" y="267716"/>
                  <a:pt x="98479" y="267208"/>
                  <a:pt x="98377" y="265786"/>
                </a:cubicBezTo>
                <a:cubicBezTo>
                  <a:pt x="97945" y="264566"/>
                  <a:pt x="98199" y="263042"/>
                  <a:pt x="99139" y="261214"/>
                </a:cubicBezTo>
                <a:cubicBezTo>
                  <a:pt x="100079" y="259385"/>
                  <a:pt x="100638" y="257251"/>
                  <a:pt x="100816" y="254813"/>
                </a:cubicBezTo>
                <a:cubicBezTo>
                  <a:pt x="101933" y="256438"/>
                  <a:pt x="102441" y="257454"/>
                  <a:pt x="102340" y="257861"/>
                </a:cubicBezTo>
                <a:cubicBezTo>
                  <a:pt x="102238" y="258267"/>
                  <a:pt x="102136" y="259283"/>
                  <a:pt x="102035" y="260909"/>
                </a:cubicBezTo>
                <a:lnTo>
                  <a:pt x="103254" y="253594"/>
                </a:lnTo>
                <a:cubicBezTo>
                  <a:pt x="108080" y="242494"/>
                  <a:pt x="113363" y="231165"/>
                  <a:pt x="119104" y="219608"/>
                </a:cubicBezTo>
                <a:cubicBezTo>
                  <a:pt x="124844" y="208051"/>
                  <a:pt x="131346" y="197028"/>
                  <a:pt x="138611" y="186538"/>
                </a:cubicBezTo>
                <a:close/>
                <a:moveTo>
                  <a:pt x="1499695" y="185318"/>
                </a:moveTo>
                <a:lnTo>
                  <a:pt x="1500915" y="190195"/>
                </a:lnTo>
                <a:cubicBezTo>
                  <a:pt x="1499797" y="188773"/>
                  <a:pt x="1499289" y="188265"/>
                  <a:pt x="1499390" y="188671"/>
                </a:cubicBezTo>
                <a:cubicBezTo>
                  <a:pt x="1499492" y="189078"/>
                  <a:pt x="1499594" y="187960"/>
                  <a:pt x="1499695" y="185318"/>
                </a:cubicBezTo>
                <a:close/>
                <a:moveTo>
                  <a:pt x="1448489" y="185318"/>
                </a:moveTo>
                <a:cubicBezTo>
                  <a:pt x="1448895" y="192481"/>
                  <a:pt x="1448387" y="198882"/>
                  <a:pt x="1446965" y="204521"/>
                </a:cubicBezTo>
                <a:lnTo>
                  <a:pt x="1446778" y="205488"/>
                </a:lnTo>
                <a:lnTo>
                  <a:pt x="1452147" y="191414"/>
                </a:lnTo>
                <a:cubicBezTo>
                  <a:pt x="1451994" y="196240"/>
                  <a:pt x="1451385" y="200914"/>
                  <a:pt x="1450318" y="205435"/>
                </a:cubicBezTo>
                <a:cubicBezTo>
                  <a:pt x="1449251" y="209956"/>
                  <a:pt x="1448641" y="214630"/>
                  <a:pt x="1448489" y="219456"/>
                </a:cubicBezTo>
                <a:cubicBezTo>
                  <a:pt x="1448667" y="221844"/>
                  <a:pt x="1448921" y="223164"/>
                  <a:pt x="1449251" y="223418"/>
                </a:cubicBezTo>
                <a:cubicBezTo>
                  <a:pt x="1449581" y="223672"/>
                  <a:pt x="1448921" y="223164"/>
                  <a:pt x="1447270" y="221894"/>
                </a:cubicBezTo>
                <a:cubicBezTo>
                  <a:pt x="1446609" y="227330"/>
                  <a:pt x="1445796" y="232613"/>
                  <a:pt x="1444831" y="237744"/>
                </a:cubicBezTo>
                <a:cubicBezTo>
                  <a:pt x="1443866" y="242875"/>
                  <a:pt x="1443053" y="248158"/>
                  <a:pt x="1442393" y="253594"/>
                </a:cubicBezTo>
                <a:lnTo>
                  <a:pt x="1438735" y="265786"/>
                </a:lnTo>
                <a:cubicBezTo>
                  <a:pt x="1438176" y="268046"/>
                  <a:pt x="1437770" y="269316"/>
                  <a:pt x="1437516" y="269596"/>
                </a:cubicBezTo>
                <a:cubicBezTo>
                  <a:pt x="1437262" y="269875"/>
                  <a:pt x="1436856" y="270231"/>
                  <a:pt x="1436297" y="270662"/>
                </a:cubicBezTo>
                <a:lnTo>
                  <a:pt x="1437516" y="253594"/>
                </a:lnTo>
                <a:cubicBezTo>
                  <a:pt x="1436881" y="252628"/>
                  <a:pt x="1436627" y="252120"/>
                  <a:pt x="1436754" y="252070"/>
                </a:cubicBezTo>
                <a:cubicBezTo>
                  <a:pt x="1436881" y="252019"/>
                  <a:pt x="1437541" y="250901"/>
                  <a:pt x="1438735" y="248717"/>
                </a:cubicBezTo>
                <a:cubicBezTo>
                  <a:pt x="1439421" y="245415"/>
                  <a:pt x="1440183" y="241351"/>
                  <a:pt x="1441021" y="236525"/>
                </a:cubicBezTo>
                <a:cubicBezTo>
                  <a:pt x="1441859" y="231699"/>
                  <a:pt x="1442317" y="227635"/>
                  <a:pt x="1442393" y="224333"/>
                </a:cubicBezTo>
                <a:cubicBezTo>
                  <a:pt x="1441225" y="229387"/>
                  <a:pt x="1439904" y="234823"/>
                  <a:pt x="1438431" y="240640"/>
                </a:cubicBezTo>
                <a:cubicBezTo>
                  <a:pt x="1436957" y="246456"/>
                  <a:pt x="1435027" y="251587"/>
                  <a:pt x="1432639" y="256032"/>
                </a:cubicBezTo>
                <a:cubicBezTo>
                  <a:pt x="1433325" y="250901"/>
                  <a:pt x="1434392" y="245008"/>
                  <a:pt x="1435840" y="238354"/>
                </a:cubicBezTo>
                <a:cubicBezTo>
                  <a:pt x="1437287" y="231699"/>
                  <a:pt x="1438659" y="225806"/>
                  <a:pt x="1439955" y="220675"/>
                </a:cubicBezTo>
                <a:lnTo>
                  <a:pt x="1446051" y="190195"/>
                </a:lnTo>
                <a:cubicBezTo>
                  <a:pt x="1446559" y="188646"/>
                  <a:pt x="1446762" y="188087"/>
                  <a:pt x="1446660" y="188519"/>
                </a:cubicBezTo>
                <a:cubicBezTo>
                  <a:pt x="1446559" y="188951"/>
                  <a:pt x="1446762" y="188697"/>
                  <a:pt x="1447270" y="187757"/>
                </a:cubicBezTo>
                <a:close/>
                <a:moveTo>
                  <a:pt x="638711" y="181661"/>
                </a:moveTo>
                <a:cubicBezTo>
                  <a:pt x="639270" y="182016"/>
                  <a:pt x="639372" y="182829"/>
                  <a:pt x="639016" y="184099"/>
                </a:cubicBezTo>
                <a:lnTo>
                  <a:pt x="640235" y="182880"/>
                </a:lnTo>
                <a:cubicBezTo>
                  <a:pt x="638661" y="181712"/>
                  <a:pt x="638153" y="181305"/>
                  <a:pt x="638711" y="181661"/>
                </a:cubicBezTo>
                <a:close/>
                <a:moveTo>
                  <a:pt x="153241" y="181661"/>
                </a:moveTo>
                <a:cubicBezTo>
                  <a:pt x="153775" y="181178"/>
                  <a:pt x="153927" y="181229"/>
                  <a:pt x="153698" y="181813"/>
                </a:cubicBezTo>
                <a:cubicBezTo>
                  <a:pt x="153470" y="182397"/>
                  <a:pt x="153317" y="182753"/>
                  <a:pt x="153241" y="182880"/>
                </a:cubicBezTo>
                <a:cubicBezTo>
                  <a:pt x="153089" y="182982"/>
                  <a:pt x="152784" y="183083"/>
                  <a:pt x="152327" y="183185"/>
                </a:cubicBezTo>
                <a:cubicBezTo>
                  <a:pt x="151870" y="183286"/>
                  <a:pt x="152174" y="182778"/>
                  <a:pt x="153241" y="181661"/>
                </a:cubicBezTo>
                <a:close/>
                <a:moveTo>
                  <a:pt x="1464339" y="180442"/>
                </a:moveTo>
                <a:cubicBezTo>
                  <a:pt x="1463703" y="186182"/>
                  <a:pt x="1462840" y="192075"/>
                  <a:pt x="1461748" y="198120"/>
                </a:cubicBezTo>
                <a:cubicBezTo>
                  <a:pt x="1460655" y="204165"/>
                  <a:pt x="1459487" y="208839"/>
                  <a:pt x="1458243" y="212141"/>
                </a:cubicBezTo>
                <a:close/>
                <a:moveTo>
                  <a:pt x="380012" y="180442"/>
                </a:moveTo>
                <a:cubicBezTo>
                  <a:pt x="378819" y="181559"/>
                  <a:pt x="378158" y="182372"/>
                  <a:pt x="378031" y="182880"/>
                </a:cubicBezTo>
                <a:cubicBezTo>
                  <a:pt x="377904" y="183388"/>
                  <a:pt x="378158" y="184201"/>
                  <a:pt x="378793" y="185318"/>
                </a:cubicBezTo>
                <a:cubicBezTo>
                  <a:pt x="379911" y="184201"/>
                  <a:pt x="380419" y="183388"/>
                  <a:pt x="380317" y="182880"/>
                </a:cubicBezTo>
                <a:cubicBezTo>
                  <a:pt x="380216" y="182372"/>
                  <a:pt x="380114" y="181559"/>
                  <a:pt x="380012" y="180442"/>
                </a:cubicBezTo>
                <a:close/>
                <a:moveTo>
                  <a:pt x="801170" y="176784"/>
                </a:moveTo>
                <a:cubicBezTo>
                  <a:pt x="800553" y="178041"/>
                  <a:pt x="796097" y="187584"/>
                  <a:pt x="787804" y="205413"/>
                </a:cubicBezTo>
                <a:cubicBezTo>
                  <a:pt x="779510" y="223242"/>
                  <a:pt x="771081" y="241816"/>
                  <a:pt x="762517" y="261135"/>
                </a:cubicBezTo>
                <a:cubicBezTo>
                  <a:pt x="753952" y="280454"/>
                  <a:pt x="748955" y="292977"/>
                  <a:pt x="747525" y="298704"/>
                </a:cubicBezTo>
                <a:lnTo>
                  <a:pt x="741429" y="310896"/>
                </a:lnTo>
                <a:cubicBezTo>
                  <a:pt x="739422" y="315697"/>
                  <a:pt x="737644" y="319811"/>
                  <a:pt x="736095" y="323240"/>
                </a:cubicBezTo>
                <a:cubicBezTo>
                  <a:pt x="734546" y="326669"/>
                  <a:pt x="734292" y="329870"/>
                  <a:pt x="735333" y="332842"/>
                </a:cubicBezTo>
                <a:cubicBezTo>
                  <a:pt x="733834" y="331699"/>
                  <a:pt x="732869" y="331546"/>
                  <a:pt x="732437" y="332384"/>
                </a:cubicBezTo>
                <a:cubicBezTo>
                  <a:pt x="732006" y="333223"/>
                  <a:pt x="730126" y="338252"/>
                  <a:pt x="726799" y="347472"/>
                </a:cubicBezTo>
                <a:cubicBezTo>
                  <a:pt x="723141" y="357556"/>
                  <a:pt x="719483" y="366954"/>
                  <a:pt x="715826" y="375666"/>
                </a:cubicBezTo>
                <a:cubicBezTo>
                  <a:pt x="712168" y="384378"/>
                  <a:pt x="708511" y="394081"/>
                  <a:pt x="704853" y="404774"/>
                </a:cubicBezTo>
                <a:cubicBezTo>
                  <a:pt x="705971" y="403631"/>
                  <a:pt x="706783" y="402565"/>
                  <a:pt x="707291" y="401574"/>
                </a:cubicBezTo>
                <a:cubicBezTo>
                  <a:pt x="707799" y="400583"/>
                  <a:pt x="708612" y="399212"/>
                  <a:pt x="709730" y="397459"/>
                </a:cubicBezTo>
                <a:lnTo>
                  <a:pt x="715826" y="387706"/>
                </a:lnTo>
                <a:cubicBezTo>
                  <a:pt x="717248" y="387706"/>
                  <a:pt x="718061" y="386486"/>
                  <a:pt x="718264" y="384048"/>
                </a:cubicBezTo>
                <a:cubicBezTo>
                  <a:pt x="719331" y="381254"/>
                  <a:pt x="719636" y="379832"/>
                  <a:pt x="719179" y="379781"/>
                </a:cubicBezTo>
                <a:cubicBezTo>
                  <a:pt x="718721" y="379730"/>
                  <a:pt x="718417" y="379527"/>
                  <a:pt x="718264" y="379171"/>
                </a:cubicBezTo>
                <a:cubicBezTo>
                  <a:pt x="719814" y="378892"/>
                  <a:pt x="720372" y="378536"/>
                  <a:pt x="719941" y="378104"/>
                </a:cubicBezTo>
                <a:cubicBezTo>
                  <a:pt x="719509" y="377673"/>
                  <a:pt x="719763" y="375183"/>
                  <a:pt x="720703" y="370637"/>
                </a:cubicBezTo>
                <a:cubicBezTo>
                  <a:pt x="722252" y="367005"/>
                  <a:pt x="723116" y="363296"/>
                  <a:pt x="723293" y="359512"/>
                </a:cubicBezTo>
                <a:cubicBezTo>
                  <a:pt x="723471" y="355727"/>
                  <a:pt x="724640" y="355371"/>
                  <a:pt x="726799" y="358445"/>
                </a:cubicBezTo>
                <a:cubicBezTo>
                  <a:pt x="727357" y="356870"/>
                  <a:pt x="727764" y="356057"/>
                  <a:pt x="728018" y="356006"/>
                </a:cubicBezTo>
                <a:cubicBezTo>
                  <a:pt x="728272" y="355956"/>
                  <a:pt x="728678" y="355143"/>
                  <a:pt x="729237" y="353568"/>
                </a:cubicBezTo>
                <a:cubicBezTo>
                  <a:pt x="728170" y="354762"/>
                  <a:pt x="727561" y="355422"/>
                  <a:pt x="727408" y="355549"/>
                </a:cubicBezTo>
                <a:cubicBezTo>
                  <a:pt x="727256" y="355676"/>
                  <a:pt x="726646" y="355422"/>
                  <a:pt x="725579" y="354787"/>
                </a:cubicBezTo>
                <a:cubicBezTo>
                  <a:pt x="727256" y="349707"/>
                  <a:pt x="728475" y="347675"/>
                  <a:pt x="729237" y="348691"/>
                </a:cubicBezTo>
                <a:cubicBezTo>
                  <a:pt x="729999" y="349707"/>
                  <a:pt x="731218" y="347675"/>
                  <a:pt x="732895" y="342595"/>
                </a:cubicBezTo>
                <a:cubicBezTo>
                  <a:pt x="730964" y="341528"/>
                  <a:pt x="730558" y="341224"/>
                  <a:pt x="731675" y="341681"/>
                </a:cubicBezTo>
                <a:cubicBezTo>
                  <a:pt x="732793" y="342138"/>
                  <a:pt x="732387" y="342443"/>
                  <a:pt x="730456" y="342595"/>
                </a:cubicBezTo>
                <a:lnTo>
                  <a:pt x="736552" y="336499"/>
                </a:lnTo>
                <a:cubicBezTo>
                  <a:pt x="737771" y="332842"/>
                  <a:pt x="738991" y="329184"/>
                  <a:pt x="740210" y="325526"/>
                </a:cubicBezTo>
                <a:cubicBezTo>
                  <a:pt x="748033" y="308280"/>
                  <a:pt x="755551" y="290652"/>
                  <a:pt x="762765" y="272644"/>
                </a:cubicBezTo>
                <a:cubicBezTo>
                  <a:pt x="769979" y="254635"/>
                  <a:pt x="777497" y="237312"/>
                  <a:pt x="785320" y="220675"/>
                </a:cubicBezTo>
                <a:cubicBezTo>
                  <a:pt x="788190" y="215265"/>
                  <a:pt x="791594" y="208102"/>
                  <a:pt x="795531" y="199187"/>
                </a:cubicBezTo>
                <a:cubicBezTo>
                  <a:pt x="799468" y="190271"/>
                  <a:pt x="801348" y="182804"/>
                  <a:pt x="801170" y="176784"/>
                </a:cubicBezTo>
                <a:close/>
                <a:moveTo>
                  <a:pt x="372697" y="176784"/>
                </a:moveTo>
                <a:lnTo>
                  <a:pt x="371478" y="196291"/>
                </a:lnTo>
                <a:cubicBezTo>
                  <a:pt x="372697" y="195123"/>
                  <a:pt x="373612" y="193802"/>
                  <a:pt x="374221" y="192329"/>
                </a:cubicBezTo>
                <a:cubicBezTo>
                  <a:pt x="374831" y="190856"/>
                  <a:pt x="375136" y="188925"/>
                  <a:pt x="375136" y="186538"/>
                </a:cubicBezTo>
                <a:cubicBezTo>
                  <a:pt x="375796" y="184150"/>
                  <a:pt x="375999" y="182220"/>
                  <a:pt x="375745" y="180746"/>
                </a:cubicBezTo>
                <a:cubicBezTo>
                  <a:pt x="375491" y="179273"/>
                  <a:pt x="374475" y="177952"/>
                  <a:pt x="372697" y="176784"/>
                </a:cubicBezTo>
                <a:close/>
                <a:moveTo>
                  <a:pt x="365687" y="176327"/>
                </a:moveTo>
                <a:cubicBezTo>
                  <a:pt x="366042" y="176555"/>
                  <a:pt x="365941" y="176708"/>
                  <a:pt x="365382" y="176784"/>
                </a:cubicBezTo>
                <a:cubicBezTo>
                  <a:pt x="365331" y="176784"/>
                  <a:pt x="365128" y="176784"/>
                  <a:pt x="364772" y="176784"/>
                </a:cubicBezTo>
                <a:cubicBezTo>
                  <a:pt x="364417" y="176784"/>
                  <a:pt x="364214" y="176784"/>
                  <a:pt x="364163" y="176784"/>
                </a:cubicBezTo>
                <a:cubicBezTo>
                  <a:pt x="364823" y="176251"/>
                  <a:pt x="365331" y="176098"/>
                  <a:pt x="365687" y="176327"/>
                </a:cubicBezTo>
                <a:close/>
                <a:moveTo>
                  <a:pt x="1454902" y="175648"/>
                </a:moveTo>
                <a:lnTo>
                  <a:pt x="1455194" y="181356"/>
                </a:lnTo>
                <a:cubicBezTo>
                  <a:pt x="1454940" y="185471"/>
                  <a:pt x="1453925" y="188824"/>
                  <a:pt x="1452147" y="191414"/>
                </a:cubicBezTo>
                <a:cubicBezTo>
                  <a:pt x="1452401" y="188062"/>
                  <a:pt x="1453111" y="184099"/>
                  <a:pt x="1454280" y="179527"/>
                </a:cubicBezTo>
                <a:close/>
                <a:moveTo>
                  <a:pt x="764594" y="174346"/>
                </a:moveTo>
                <a:cubicBezTo>
                  <a:pt x="761774" y="178714"/>
                  <a:pt x="758269" y="185522"/>
                  <a:pt x="754078" y="194767"/>
                </a:cubicBezTo>
                <a:cubicBezTo>
                  <a:pt x="749887" y="204013"/>
                  <a:pt x="747296" y="211430"/>
                  <a:pt x="746306" y="217018"/>
                </a:cubicBezTo>
                <a:close/>
                <a:moveTo>
                  <a:pt x="1500915" y="171907"/>
                </a:moveTo>
                <a:cubicBezTo>
                  <a:pt x="1496800" y="177013"/>
                  <a:pt x="1494056" y="184785"/>
                  <a:pt x="1492685" y="195224"/>
                </a:cubicBezTo>
                <a:cubicBezTo>
                  <a:pt x="1491313" y="205664"/>
                  <a:pt x="1490399" y="213741"/>
                  <a:pt x="1489942" y="219456"/>
                </a:cubicBezTo>
                <a:lnTo>
                  <a:pt x="1500915" y="193853"/>
                </a:lnTo>
                <a:lnTo>
                  <a:pt x="1500915" y="190195"/>
                </a:lnTo>
                <a:lnTo>
                  <a:pt x="1500915" y="183794"/>
                </a:lnTo>
                <a:cubicBezTo>
                  <a:pt x="1500457" y="180137"/>
                  <a:pt x="1500457" y="176174"/>
                  <a:pt x="1500915" y="171907"/>
                </a:cubicBezTo>
                <a:close/>
                <a:moveTo>
                  <a:pt x="1531128" y="169638"/>
                </a:moveTo>
                <a:lnTo>
                  <a:pt x="1530575" y="172879"/>
                </a:lnTo>
                <a:cubicBezTo>
                  <a:pt x="1529686" y="177222"/>
                  <a:pt x="1528588" y="181927"/>
                  <a:pt x="1527280" y="186995"/>
                </a:cubicBezTo>
                <a:cubicBezTo>
                  <a:pt x="1524663" y="197129"/>
                  <a:pt x="1523190" y="205511"/>
                  <a:pt x="1522860" y="212141"/>
                </a:cubicBezTo>
                <a:cubicBezTo>
                  <a:pt x="1524638" y="209321"/>
                  <a:pt x="1525959" y="205207"/>
                  <a:pt x="1526823" y="199796"/>
                </a:cubicBezTo>
                <a:cubicBezTo>
                  <a:pt x="1527686" y="194386"/>
                  <a:pt x="1528397" y="189967"/>
                  <a:pt x="1528956" y="186538"/>
                </a:cubicBezTo>
                <a:cubicBezTo>
                  <a:pt x="1529566" y="182956"/>
                  <a:pt x="1530175" y="178232"/>
                  <a:pt x="1530785" y="172364"/>
                </a:cubicBezTo>
                <a:close/>
                <a:moveTo>
                  <a:pt x="1454585" y="169469"/>
                </a:moveTo>
                <a:cubicBezTo>
                  <a:pt x="1455067" y="170536"/>
                  <a:pt x="1455283" y="171907"/>
                  <a:pt x="1455233" y="173584"/>
                </a:cubicBezTo>
                <a:lnTo>
                  <a:pt x="1454902" y="175648"/>
                </a:lnTo>
                <a:close/>
                <a:moveTo>
                  <a:pt x="149584" y="167030"/>
                </a:moveTo>
                <a:cubicBezTo>
                  <a:pt x="148364" y="170561"/>
                  <a:pt x="147145" y="173253"/>
                  <a:pt x="145926" y="175108"/>
                </a:cubicBezTo>
                <a:cubicBezTo>
                  <a:pt x="144707" y="176962"/>
                  <a:pt x="143488" y="178740"/>
                  <a:pt x="142268" y="180442"/>
                </a:cubicBezTo>
                <a:cubicBezTo>
                  <a:pt x="144707" y="175362"/>
                  <a:pt x="147145" y="170891"/>
                  <a:pt x="149584" y="167030"/>
                </a:cubicBezTo>
                <a:close/>
                <a:moveTo>
                  <a:pt x="797512" y="165811"/>
                </a:moveTo>
                <a:cubicBezTo>
                  <a:pt x="794871" y="168961"/>
                  <a:pt x="791924" y="173634"/>
                  <a:pt x="788673" y="179832"/>
                </a:cubicBezTo>
                <a:cubicBezTo>
                  <a:pt x="785422" y="186030"/>
                  <a:pt x="783085" y="189484"/>
                  <a:pt x="781663" y="190195"/>
                </a:cubicBezTo>
                <a:cubicBezTo>
                  <a:pt x="780139" y="189890"/>
                  <a:pt x="779224" y="190195"/>
                  <a:pt x="778919" y="191110"/>
                </a:cubicBezTo>
                <a:cubicBezTo>
                  <a:pt x="778615" y="192024"/>
                  <a:pt x="777091" y="195377"/>
                  <a:pt x="774347" y="201168"/>
                </a:cubicBezTo>
                <a:cubicBezTo>
                  <a:pt x="773128" y="203403"/>
                  <a:pt x="771909" y="206248"/>
                  <a:pt x="770690" y="209702"/>
                </a:cubicBezTo>
                <a:cubicBezTo>
                  <a:pt x="770258" y="212598"/>
                  <a:pt x="769902" y="214427"/>
                  <a:pt x="769623" y="215189"/>
                </a:cubicBezTo>
                <a:cubicBezTo>
                  <a:pt x="769344" y="215951"/>
                  <a:pt x="768074" y="216560"/>
                  <a:pt x="765813" y="217018"/>
                </a:cubicBezTo>
                <a:cubicBezTo>
                  <a:pt x="766931" y="217500"/>
                  <a:pt x="767439" y="217754"/>
                  <a:pt x="767337" y="217780"/>
                </a:cubicBezTo>
                <a:cubicBezTo>
                  <a:pt x="767235" y="217805"/>
                  <a:pt x="767134" y="218364"/>
                  <a:pt x="767032" y="219456"/>
                </a:cubicBezTo>
                <a:cubicBezTo>
                  <a:pt x="765356" y="222656"/>
                  <a:pt x="764441" y="223876"/>
                  <a:pt x="764289" y="223114"/>
                </a:cubicBezTo>
                <a:cubicBezTo>
                  <a:pt x="764137" y="222352"/>
                  <a:pt x="763832" y="222352"/>
                  <a:pt x="763375" y="223114"/>
                </a:cubicBezTo>
                <a:lnTo>
                  <a:pt x="759717" y="234086"/>
                </a:lnTo>
                <a:cubicBezTo>
                  <a:pt x="758422" y="237998"/>
                  <a:pt x="756745" y="242367"/>
                  <a:pt x="754688" y="247193"/>
                </a:cubicBezTo>
                <a:cubicBezTo>
                  <a:pt x="752630" y="252019"/>
                  <a:pt x="750649" y="255778"/>
                  <a:pt x="748744" y="258470"/>
                </a:cubicBezTo>
                <a:lnTo>
                  <a:pt x="751183" y="259690"/>
                </a:lnTo>
                <a:cubicBezTo>
                  <a:pt x="746103" y="269392"/>
                  <a:pt x="743461" y="277114"/>
                  <a:pt x="743258" y="282854"/>
                </a:cubicBezTo>
                <a:cubicBezTo>
                  <a:pt x="743055" y="288595"/>
                  <a:pt x="742851" y="292659"/>
                  <a:pt x="742648" y="295046"/>
                </a:cubicBezTo>
                <a:cubicBezTo>
                  <a:pt x="744147" y="291516"/>
                  <a:pt x="744807" y="288214"/>
                  <a:pt x="744629" y="285140"/>
                </a:cubicBezTo>
                <a:cubicBezTo>
                  <a:pt x="744452" y="282067"/>
                  <a:pt x="745417" y="282118"/>
                  <a:pt x="747525" y="285293"/>
                </a:cubicBezTo>
                <a:lnTo>
                  <a:pt x="746306" y="281635"/>
                </a:lnTo>
                <a:cubicBezTo>
                  <a:pt x="748312" y="274752"/>
                  <a:pt x="749176" y="272974"/>
                  <a:pt x="748897" y="276301"/>
                </a:cubicBezTo>
                <a:cubicBezTo>
                  <a:pt x="748617" y="279629"/>
                  <a:pt x="749786" y="278155"/>
                  <a:pt x="752402" y="271882"/>
                </a:cubicBezTo>
                <a:lnTo>
                  <a:pt x="751183" y="268224"/>
                </a:lnTo>
                <a:cubicBezTo>
                  <a:pt x="752199" y="270281"/>
                  <a:pt x="752910" y="271043"/>
                  <a:pt x="753316" y="270510"/>
                </a:cubicBezTo>
                <a:cubicBezTo>
                  <a:pt x="753723" y="269977"/>
                  <a:pt x="755043" y="266776"/>
                  <a:pt x="757279" y="260909"/>
                </a:cubicBezTo>
                <a:lnTo>
                  <a:pt x="753188" y="266022"/>
                </a:lnTo>
                <a:lnTo>
                  <a:pt x="758498" y="251155"/>
                </a:lnTo>
                <a:cubicBezTo>
                  <a:pt x="758472" y="253314"/>
                  <a:pt x="758218" y="254787"/>
                  <a:pt x="757736" y="255575"/>
                </a:cubicBezTo>
                <a:cubicBezTo>
                  <a:pt x="757253" y="256362"/>
                  <a:pt x="756694" y="258140"/>
                  <a:pt x="756059" y="260909"/>
                </a:cubicBezTo>
                <a:lnTo>
                  <a:pt x="759717" y="256032"/>
                </a:lnTo>
                <a:cubicBezTo>
                  <a:pt x="760352" y="253340"/>
                  <a:pt x="760606" y="252019"/>
                  <a:pt x="760479" y="252070"/>
                </a:cubicBezTo>
                <a:cubicBezTo>
                  <a:pt x="760352" y="252120"/>
                  <a:pt x="759692" y="251409"/>
                  <a:pt x="758498" y="249936"/>
                </a:cubicBezTo>
                <a:cubicBezTo>
                  <a:pt x="761749" y="247396"/>
                  <a:pt x="763476" y="245770"/>
                  <a:pt x="763679" y="245059"/>
                </a:cubicBezTo>
                <a:cubicBezTo>
                  <a:pt x="763883" y="244348"/>
                  <a:pt x="765000" y="241503"/>
                  <a:pt x="767032" y="236525"/>
                </a:cubicBezTo>
                <a:cubicBezTo>
                  <a:pt x="768455" y="234086"/>
                  <a:pt x="769267" y="231648"/>
                  <a:pt x="769471" y="229210"/>
                </a:cubicBezTo>
                <a:lnTo>
                  <a:pt x="765813" y="235306"/>
                </a:lnTo>
                <a:cubicBezTo>
                  <a:pt x="764695" y="236347"/>
                  <a:pt x="763883" y="237007"/>
                  <a:pt x="763375" y="237287"/>
                </a:cubicBezTo>
                <a:cubicBezTo>
                  <a:pt x="762867" y="237566"/>
                  <a:pt x="762054" y="238531"/>
                  <a:pt x="760936" y="240182"/>
                </a:cubicBezTo>
                <a:lnTo>
                  <a:pt x="773128" y="207264"/>
                </a:lnTo>
                <a:cubicBezTo>
                  <a:pt x="773179" y="207213"/>
                  <a:pt x="773382" y="207010"/>
                  <a:pt x="773738" y="206654"/>
                </a:cubicBezTo>
                <a:cubicBezTo>
                  <a:pt x="774093" y="206299"/>
                  <a:pt x="774297" y="206096"/>
                  <a:pt x="774347" y="206045"/>
                </a:cubicBezTo>
                <a:lnTo>
                  <a:pt x="773128" y="217018"/>
                </a:lnTo>
                <a:lnTo>
                  <a:pt x="781663" y="202387"/>
                </a:lnTo>
                <a:lnTo>
                  <a:pt x="775567" y="204826"/>
                </a:lnTo>
                <a:cubicBezTo>
                  <a:pt x="776430" y="197434"/>
                  <a:pt x="778056" y="193624"/>
                  <a:pt x="780443" y="193396"/>
                </a:cubicBezTo>
                <a:cubicBezTo>
                  <a:pt x="782831" y="193167"/>
                  <a:pt x="784457" y="193319"/>
                  <a:pt x="785320" y="193853"/>
                </a:cubicBezTo>
                <a:cubicBezTo>
                  <a:pt x="787708" y="188646"/>
                  <a:pt x="788419" y="186258"/>
                  <a:pt x="787454" y="186690"/>
                </a:cubicBezTo>
                <a:cubicBezTo>
                  <a:pt x="786489" y="187122"/>
                  <a:pt x="787809" y="185039"/>
                  <a:pt x="791416" y="180442"/>
                </a:cubicBezTo>
                <a:cubicBezTo>
                  <a:pt x="792661" y="177927"/>
                  <a:pt x="793829" y="175336"/>
                  <a:pt x="794921" y="172669"/>
                </a:cubicBezTo>
                <a:cubicBezTo>
                  <a:pt x="796014" y="170002"/>
                  <a:pt x="796877" y="167716"/>
                  <a:pt x="797512" y="165811"/>
                </a:cubicBezTo>
                <a:close/>
                <a:moveTo>
                  <a:pt x="1236348" y="163373"/>
                </a:moveTo>
                <a:cubicBezTo>
                  <a:pt x="1235256" y="164846"/>
                  <a:pt x="1234697" y="165557"/>
                  <a:pt x="1234672" y="165506"/>
                </a:cubicBezTo>
                <a:cubicBezTo>
                  <a:pt x="1234646" y="165456"/>
                  <a:pt x="1234392" y="166776"/>
                  <a:pt x="1233910" y="169469"/>
                </a:cubicBezTo>
                <a:cubicBezTo>
                  <a:pt x="1235611" y="167081"/>
                  <a:pt x="1236475" y="165456"/>
                  <a:pt x="1236501" y="164592"/>
                </a:cubicBezTo>
                <a:cubicBezTo>
                  <a:pt x="1236526" y="163728"/>
                  <a:pt x="1236475" y="163322"/>
                  <a:pt x="1236348" y="163373"/>
                </a:cubicBezTo>
                <a:close/>
                <a:moveTo>
                  <a:pt x="642674" y="163373"/>
                </a:moveTo>
                <a:cubicBezTo>
                  <a:pt x="634012" y="172161"/>
                  <a:pt x="624513" y="184150"/>
                  <a:pt x="614175" y="199339"/>
                </a:cubicBezTo>
                <a:cubicBezTo>
                  <a:pt x="603837" y="214528"/>
                  <a:pt x="597081" y="227736"/>
                  <a:pt x="593906" y="238963"/>
                </a:cubicBezTo>
                <a:cubicBezTo>
                  <a:pt x="595709" y="235407"/>
                  <a:pt x="597589" y="232156"/>
                  <a:pt x="599545" y="229210"/>
                </a:cubicBezTo>
                <a:cubicBezTo>
                  <a:pt x="601500" y="226263"/>
                  <a:pt x="603685" y="223012"/>
                  <a:pt x="606098" y="219456"/>
                </a:cubicBezTo>
                <a:lnTo>
                  <a:pt x="630482" y="180442"/>
                </a:lnTo>
                <a:cubicBezTo>
                  <a:pt x="633936" y="174142"/>
                  <a:pt x="638000" y="168453"/>
                  <a:pt x="642674" y="163373"/>
                </a:cubicBezTo>
                <a:close/>
                <a:moveTo>
                  <a:pt x="397081" y="163373"/>
                </a:moveTo>
                <a:cubicBezTo>
                  <a:pt x="395862" y="165075"/>
                  <a:pt x="395252" y="166243"/>
                  <a:pt x="395252" y="166878"/>
                </a:cubicBezTo>
                <a:cubicBezTo>
                  <a:pt x="395252" y="167513"/>
                  <a:pt x="395862" y="168377"/>
                  <a:pt x="397081" y="169469"/>
                </a:cubicBezTo>
                <a:lnTo>
                  <a:pt x="397081" y="164592"/>
                </a:lnTo>
                <a:cubicBezTo>
                  <a:pt x="397081" y="164795"/>
                  <a:pt x="397081" y="164389"/>
                  <a:pt x="397081" y="163373"/>
                </a:cubicBezTo>
                <a:close/>
                <a:moveTo>
                  <a:pt x="378793" y="163373"/>
                </a:moveTo>
                <a:lnTo>
                  <a:pt x="378793" y="176784"/>
                </a:lnTo>
                <a:lnTo>
                  <a:pt x="380012" y="167030"/>
                </a:lnTo>
                <a:cubicBezTo>
                  <a:pt x="379428" y="165354"/>
                  <a:pt x="379073" y="164440"/>
                  <a:pt x="378946" y="164287"/>
                </a:cubicBezTo>
                <a:cubicBezTo>
                  <a:pt x="378819" y="164135"/>
                  <a:pt x="378768" y="163830"/>
                  <a:pt x="378793" y="163373"/>
                </a:cubicBezTo>
                <a:close/>
                <a:moveTo>
                  <a:pt x="210544" y="162154"/>
                </a:moveTo>
                <a:cubicBezTo>
                  <a:pt x="207597" y="165837"/>
                  <a:pt x="203432" y="171577"/>
                  <a:pt x="198047" y="179375"/>
                </a:cubicBezTo>
                <a:cubicBezTo>
                  <a:pt x="192662" y="187173"/>
                  <a:pt x="189106" y="193218"/>
                  <a:pt x="187379" y="197510"/>
                </a:cubicBezTo>
                <a:cubicBezTo>
                  <a:pt x="188547" y="195707"/>
                  <a:pt x="189563" y="194132"/>
                  <a:pt x="190427" y="192786"/>
                </a:cubicBezTo>
                <a:cubicBezTo>
                  <a:pt x="191290" y="191440"/>
                  <a:pt x="192306" y="190170"/>
                  <a:pt x="193475" y="188976"/>
                </a:cubicBezTo>
                <a:cubicBezTo>
                  <a:pt x="196091" y="185039"/>
                  <a:pt x="199088" y="180416"/>
                  <a:pt x="202466" y="175108"/>
                </a:cubicBezTo>
                <a:cubicBezTo>
                  <a:pt x="205845" y="169799"/>
                  <a:pt x="208537" y="165481"/>
                  <a:pt x="210544" y="162154"/>
                </a:cubicBezTo>
                <a:close/>
                <a:moveTo>
                  <a:pt x="192256" y="162154"/>
                </a:moveTo>
                <a:lnTo>
                  <a:pt x="189817" y="167030"/>
                </a:lnTo>
                <a:cubicBezTo>
                  <a:pt x="189258" y="167615"/>
                  <a:pt x="188852" y="167970"/>
                  <a:pt x="188598" y="168097"/>
                </a:cubicBezTo>
                <a:cubicBezTo>
                  <a:pt x="188344" y="168224"/>
                  <a:pt x="187938" y="168275"/>
                  <a:pt x="187379" y="168250"/>
                </a:cubicBezTo>
                <a:cubicBezTo>
                  <a:pt x="187887" y="166700"/>
                  <a:pt x="188395" y="165837"/>
                  <a:pt x="188903" y="165659"/>
                </a:cubicBezTo>
                <a:cubicBezTo>
                  <a:pt x="189411" y="165481"/>
                  <a:pt x="190528" y="164313"/>
                  <a:pt x="192256" y="162154"/>
                </a:cubicBezTo>
                <a:close/>
                <a:moveTo>
                  <a:pt x="183112" y="162001"/>
                </a:moveTo>
                <a:cubicBezTo>
                  <a:pt x="182756" y="162230"/>
                  <a:pt x="182553" y="162687"/>
                  <a:pt x="182502" y="163373"/>
                </a:cubicBezTo>
                <a:cubicBezTo>
                  <a:pt x="182553" y="163373"/>
                  <a:pt x="182756" y="163373"/>
                  <a:pt x="183112" y="163373"/>
                </a:cubicBezTo>
                <a:cubicBezTo>
                  <a:pt x="183467" y="163373"/>
                  <a:pt x="183670" y="163373"/>
                  <a:pt x="183721" y="163373"/>
                </a:cubicBezTo>
                <a:cubicBezTo>
                  <a:pt x="183670" y="162230"/>
                  <a:pt x="183467" y="161773"/>
                  <a:pt x="183112" y="162001"/>
                </a:cubicBezTo>
                <a:close/>
                <a:moveTo>
                  <a:pt x="1285116" y="160934"/>
                </a:moveTo>
                <a:cubicBezTo>
                  <a:pt x="1280620" y="168453"/>
                  <a:pt x="1278944" y="175057"/>
                  <a:pt x="1280087" y="180746"/>
                </a:cubicBezTo>
                <a:cubicBezTo>
                  <a:pt x="1281230" y="186436"/>
                  <a:pt x="1282906" y="193650"/>
                  <a:pt x="1285116" y="202387"/>
                </a:cubicBezTo>
                <a:lnTo>
                  <a:pt x="1291212" y="212141"/>
                </a:lnTo>
                <a:cubicBezTo>
                  <a:pt x="1290628" y="212039"/>
                  <a:pt x="1289967" y="211328"/>
                  <a:pt x="1289231" y="210007"/>
                </a:cubicBezTo>
                <a:lnTo>
                  <a:pt x="1286619" y="206433"/>
                </a:lnTo>
                <a:lnTo>
                  <a:pt x="1287459" y="211190"/>
                </a:lnTo>
                <a:cubicBezTo>
                  <a:pt x="1288870" y="218578"/>
                  <a:pt x="1291144" y="229040"/>
                  <a:pt x="1294283" y="242576"/>
                </a:cubicBezTo>
                <a:cubicBezTo>
                  <a:pt x="1298467" y="260623"/>
                  <a:pt x="1302381" y="277993"/>
                  <a:pt x="1306023" y="294685"/>
                </a:cubicBezTo>
                <a:cubicBezTo>
                  <a:pt x="1309665" y="311378"/>
                  <a:pt x="1311231" y="321252"/>
                  <a:pt x="1310719" y="324307"/>
                </a:cubicBezTo>
                <a:cubicBezTo>
                  <a:pt x="1308433" y="316890"/>
                  <a:pt x="1306300" y="307645"/>
                  <a:pt x="1304319" y="296570"/>
                </a:cubicBezTo>
                <a:cubicBezTo>
                  <a:pt x="1302337" y="285496"/>
                  <a:pt x="1299594" y="276860"/>
                  <a:pt x="1296089" y="270662"/>
                </a:cubicBezTo>
                <a:lnTo>
                  <a:pt x="1300966" y="297485"/>
                </a:lnTo>
                <a:cubicBezTo>
                  <a:pt x="1302185" y="301320"/>
                  <a:pt x="1302794" y="303403"/>
                  <a:pt x="1302794" y="303733"/>
                </a:cubicBezTo>
                <a:cubicBezTo>
                  <a:pt x="1302794" y="304063"/>
                  <a:pt x="1302185" y="305232"/>
                  <a:pt x="1300966" y="307238"/>
                </a:cubicBezTo>
                <a:cubicBezTo>
                  <a:pt x="1300305" y="305867"/>
                  <a:pt x="1299492" y="303428"/>
                  <a:pt x="1298527" y="299923"/>
                </a:cubicBezTo>
                <a:cubicBezTo>
                  <a:pt x="1297562" y="296418"/>
                  <a:pt x="1296749" y="292760"/>
                  <a:pt x="1296089" y="288950"/>
                </a:cubicBezTo>
                <a:lnTo>
                  <a:pt x="1295958" y="289473"/>
                </a:lnTo>
                <a:lnTo>
                  <a:pt x="1295175" y="285293"/>
                </a:lnTo>
                <a:cubicBezTo>
                  <a:pt x="1295022" y="284277"/>
                  <a:pt x="1294108" y="282651"/>
                  <a:pt x="1292431" y="280416"/>
                </a:cubicBezTo>
                <a:cubicBezTo>
                  <a:pt x="1292406" y="281534"/>
                  <a:pt x="1292457" y="282346"/>
                  <a:pt x="1292584" y="282854"/>
                </a:cubicBezTo>
                <a:cubicBezTo>
                  <a:pt x="1292711" y="283362"/>
                  <a:pt x="1293066" y="284175"/>
                  <a:pt x="1293651" y="285293"/>
                </a:cubicBezTo>
                <a:cubicBezTo>
                  <a:pt x="1294133" y="286944"/>
                  <a:pt x="1294387" y="287909"/>
                  <a:pt x="1294413" y="288188"/>
                </a:cubicBezTo>
                <a:lnTo>
                  <a:pt x="1295853" y="289892"/>
                </a:lnTo>
                <a:lnTo>
                  <a:pt x="1293651" y="298704"/>
                </a:lnTo>
                <a:lnTo>
                  <a:pt x="1287555" y="265786"/>
                </a:lnTo>
                <a:cubicBezTo>
                  <a:pt x="1288723" y="267741"/>
                  <a:pt x="1289739" y="270231"/>
                  <a:pt x="1290602" y="273253"/>
                </a:cubicBezTo>
                <a:cubicBezTo>
                  <a:pt x="1291466" y="276276"/>
                  <a:pt x="1292482" y="279070"/>
                  <a:pt x="1293651" y="281635"/>
                </a:cubicBezTo>
                <a:cubicBezTo>
                  <a:pt x="1292711" y="275514"/>
                  <a:pt x="1291237" y="269164"/>
                  <a:pt x="1289231" y="262585"/>
                </a:cubicBezTo>
                <a:lnTo>
                  <a:pt x="1287672" y="244016"/>
                </a:lnTo>
                <a:lnTo>
                  <a:pt x="1289993" y="247498"/>
                </a:lnTo>
                <a:cubicBezTo>
                  <a:pt x="1291034" y="251130"/>
                  <a:pt x="1291695" y="254533"/>
                  <a:pt x="1291974" y="257708"/>
                </a:cubicBezTo>
                <a:cubicBezTo>
                  <a:pt x="1292253" y="260883"/>
                  <a:pt x="1293219" y="263982"/>
                  <a:pt x="1294870" y="267005"/>
                </a:cubicBezTo>
                <a:cubicBezTo>
                  <a:pt x="1294895" y="268148"/>
                  <a:pt x="1295149" y="268910"/>
                  <a:pt x="1295632" y="269291"/>
                </a:cubicBezTo>
                <a:cubicBezTo>
                  <a:pt x="1296114" y="269672"/>
                  <a:pt x="1296673" y="270129"/>
                  <a:pt x="1297308" y="270662"/>
                </a:cubicBezTo>
                <a:cubicBezTo>
                  <a:pt x="1296337" y="265123"/>
                  <a:pt x="1294351" y="256017"/>
                  <a:pt x="1291347" y="243343"/>
                </a:cubicBezTo>
                <a:cubicBezTo>
                  <a:pt x="1288345" y="230670"/>
                  <a:pt x="1285274" y="218402"/>
                  <a:pt x="1282136" y="206542"/>
                </a:cubicBezTo>
                <a:cubicBezTo>
                  <a:pt x="1278997" y="194681"/>
                  <a:pt x="1276740" y="187200"/>
                  <a:pt x="1275363" y="184099"/>
                </a:cubicBezTo>
                <a:cubicBezTo>
                  <a:pt x="1276201" y="189230"/>
                  <a:pt x="1277267" y="193294"/>
                  <a:pt x="1278563" y="196291"/>
                </a:cubicBezTo>
                <a:cubicBezTo>
                  <a:pt x="1279858" y="199288"/>
                  <a:pt x="1280011" y="203352"/>
                  <a:pt x="1279020" y="208483"/>
                </a:cubicBezTo>
                <a:cubicBezTo>
                  <a:pt x="1279046" y="208534"/>
                  <a:pt x="1278995" y="208432"/>
                  <a:pt x="1278868" y="208178"/>
                </a:cubicBezTo>
                <a:cubicBezTo>
                  <a:pt x="1278741" y="207924"/>
                  <a:pt x="1278385" y="207213"/>
                  <a:pt x="1277801" y="206045"/>
                </a:cubicBezTo>
                <a:lnTo>
                  <a:pt x="1286335" y="257251"/>
                </a:lnTo>
                <a:cubicBezTo>
                  <a:pt x="1281865" y="248996"/>
                  <a:pt x="1278918" y="239598"/>
                  <a:pt x="1277496" y="229057"/>
                </a:cubicBezTo>
                <a:cubicBezTo>
                  <a:pt x="1276074" y="218516"/>
                  <a:pt x="1273737" y="208813"/>
                  <a:pt x="1270486" y="199949"/>
                </a:cubicBezTo>
                <a:cubicBezTo>
                  <a:pt x="1269749" y="201041"/>
                  <a:pt x="1268784" y="203429"/>
                  <a:pt x="1267590" y="207112"/>
                </a:cubicBezTo>
                <a:cubicBezTo>
                  <a:pt x="1266396" y="210795"/>
                  <a:pt x="1265736" y="212877"/>
                  <a:pt x="1265609" y="213360"/>
                </a:cubicBezTo>
                <a:cubicBezTo>
                  <a:pt x="1265685" y="214833"/>
                  <a:pt x="1266142" y="217068"/>
                  <a:pt x="1266981" y="220066"/>
                </a:cubicBezTo>
                <a:cubicBezTo>
                  <a:pt x="1267819" y="223063"/>
                  <a:pt x="1268581" y="225298"/>
                  <a:pt x="1269267" y="226771"/>
                </a:cubicBezTo>
                <a:lnTo>
                  <a:pt x="1268047" y="207264"/>
                </a:lnTo>
                <a:cubicBezTo>
                  <a:pt x="1270054" y="211226"/>
                  <a:pt x="1272137" y="218237"/>
                  <a:pt x="1274296" y="228295"/>
                </a:cubicBezTo>
                <a:cubicBezTo>
                  <a:pt x="1276455" y="238354"/>
                  <a:pt x="1277623" y="245974"/>
                  <a:pt x="1277801" y="251155"/>
                </a:cubicBezTo>
                <a:cubicBezTo>
                  <a:pt x="1278258" y="253670"/>
                  <a:pt x="1278258" y="255041"/>
                  <a:pt x="1277801" y="255270"/>
                </a:cubicBezTo>
                <a:cubicBezTo>
                  <a:pt x="1277344" y="255499"/>
                  <a:pt x="1277344" y="257785"/>
                  <a:pt x="1277801" y="262128"/>
                </a:cubicBezTo>
                <a:cubicBezTo>
                  <a:pt x="1278512" y="268453"/>
                  <a:pt x="1279833" y="273787"/>
                  <a:pt x="1281763" y="278130"/>
                </a:cubicBezTo>
                <a:cubicBezTo>
                  <a:pt x="1283694" y="282473"/>
                  <a:pt x="1285624" y="288112"/>
                  <a:pt x="1287555" y="295046"/>
                </a:cubicBezTo>
                <a:cubicBezTo>
                  <a:pt x="1289739" y="308737"/>
                  <a:pt x="1292685" y="321285"/>
                  <a:pt x="1296394" y="332689"/>
                </a:cubicBezTo>
                <a:cubicBezTo>
                  <a:pt x="1300102" y="344094"/>
                  <a:pt x="1302439" y="352679"/>
                  <a:pt x="1303404" y="358445"/>
                </a:cubicBezTo>
                <a:cubicBezTo>
                  <a:pt x="1304064" y="362509"/>
                  <a:pt x="1304573" y="367182"/>
                  <a:pt x="1304928" y="372466"/>
                </a:cubicBezTo>
                <a:cubicBezTo>
                  <a:pt x="1305284" y="377749"/>
                  <a:pt x="1305182" y="381203"/>
                  <a:pt x="1304623" y="382829"/>
                </a:cubicBezTo>
                <a:lnTo>
                  <a:pt x="1308281" y="388925"/>
                </a:lnTo>
                <a:cubicBezTo>
                  <a:pt x="1308154" y="388290"/>
                  <a:pt x="1308408" y="388645"/>
                  <a:pt x="1309043" y="389992"/>
                </a:cubicBezTo>
                <a:cubicBezTo>
                  <a:pt x="1309678" y="391338"/>
                  <a:pt x="1311456" y="397485"/>
                  <a:pt x="1314377" y="408432"/>
                </a:cubicBezTo>
                <a:cubicBezTo>
                  <a:pt x="1314351" y="407670"/>
                  <a:pt x="1314402" y="406756"/>
                  <a:pt x="1314529" y="405689"/>
                </a:cubicBezTo>
                <a:cubicBezTo>
                  <a:pt x="1314656" y="404622"/>
                  <a:pt x="1315012" y="404317"/>
                  <a:pt x="1315596" y="404774"/>
                </a:cubicBezTo>
                <a:lnTo>
                  <a:pt x="1294870" y="301142"/>
                </a:lnTo>
                <a:cubicBezTo>
                  <a:pt x="1296622" y="304419"/>
                  <a:pt x="1297994" y="308534"/>
                  <a:pt x="1298985" y="313487"/>
                </a:cubicBezTo>
                <a:cubicBezTo>
                  <a:pt x="1299975" y="318440"/>
                  <a:pt x="1301042" y="322859"/>
                  <a:pt x="1302185" y="326746"/>
                </a:cubicBezTo>
                <a:cubicBezTo>
                  <a:pt x="1304826" y="336702"/>
                  <a:pt x="1306859" y="346050"/>
                  <a:pt x="1308281" y="354787"/>
                </a:cubicBezTo>
                <a:cubicBezTo>
                  <a:pt x="1308332" y="354787"/>
                  <a:pt x="1308535" y="354787"/>
                  <a:pt x="1308890" y="354787"/>
                </a:cubicBezTo>
                <a:cubicBezTo>
                  <a:pt x="1309246" y="354787"/>
                  <a:pt x="1309449" y="354787"/>
                  <a:pt x="1309500" y="354787"/>
                </a:cubicBezTo>
                <a:cubicBezTo>
                  <a:pt x="1310084" y="358038"/>
                  <a:pt x="1310440" y="359156"/>
                  <a:pt x="1310567" y="358140"/>
                </a:cubicBezTo>
                <a:cubicBezTo>
                  <a:pt x="1310694" y="357124"/>
                  <a:pt x="1310745" y="356413"/>
                  <a:pt x="1310719" y="356006"/>
                </a:cubicBezTo>
                <a:cubicBezTo>
                  <a:pt x="1314148" y="359588"/>
                  <a:pt x="1316739" y="367360"/>
                  <a:pt x="1318492" y="379324"/>
                </a:cubicBezTo>
                <a:cubicBezTo>
                  <a:pt x="1320244" y="391287"/>
                  <a:pt x="1322530" y="400583"/>
                  <a:pt x="1325350" y="407213"/>
                </a:cubicBezTo>
                <a:cubicBezTo>
                  <a:pt x="1327128" y="409092"/>
                  <a:pt x="1328144" y="409905"/>
                  <a:pt x="1328398" y="409651"/>
                </a:cubicBezTo>
                <a:cubicBezTo>
                  <a:pt x="1328525" y="409524"/>
                  <a:pt x="1328537" y="409969"/>
                  <a:pt x="1328436" y="410985"/>
                </a:cubicBezTo>
                <a:lnTo>
                  <a:pt x="1328172" y="412923"/>
                </a:lnTo>
                <a:lnTo>
                  <a:pt x="1328321" y="412299"/>
                </a:lnTo>
                <a:cubicBezTo>
                  <a:pt x="1328575" y="411918"/>
                  <a:pt x="1328906" y="411899"/>
                  <a:pt x="1329312" y="412242"/>
                </a:cubicBezTo>
                <a:cubicBezTo>
                  <a:pt x="1330125" y="412928"/>
                  <a:pt x="1330023" y="413690"/>
                  <a:pt x="1329007" y="414528"/>
                </a:cubicBezTo>
                <a:cubicBezTo>
                  <a:pt x="1328423" y="414833"/>
                  <a:pt x="1328067" y="415442"/>
                  <a:pt x="1327940" y="416357"/>
                </a:cubicBezTo>
                <a:cubicBezTo>
                  <a:pt x="1327877" y="416814"/>
                  <a:pt x="1327833" y="416890"/>
                  <a:pt x="1327807" y="416585"/>
                </a:cubicBezTo>
                <a:lnTo>
                  <a:pt x="1327799" y="415670"/>
                </a:lnTo>
                <a:lnTo>
                  <a:pt x="1327788" y="415747"/>
                </a:lnTo>
                <a:cubicBezTo>
                  <a:pt x="1326721" y="414858"/>
                  <a:pt x="1326112" y="414503"/>
                  <a:pt x="1325959" y="414680"/>
                </a:cubicBezTo>
                <a:cubicBezTo>
                  <a:pt x="1325807" y="414858"/>
                  <a:pt x="1325197" y="413588"/>
                  <a:pt x="1324131" y="410870"/>
                </a:cubicBezTo>
                <a:lnTo>
                  <a:pt x="1321692" y="403555"/>
                </a:lnTo>
                <a:cubicBezTo>
                  <a:pt x="1321794" y="407010"/>
                  <a:pt x="1322200" y="409854"/>
                  <a:pt x="1322911" y="412090"/>
                </a:cubicBezTo>
                <a:cubicBezTo>
                  <a:pt x="1323623" y="414325"/>
                  <a:pt x="1324029" y="417170"/>
                  <a:pt x="1324131" y="420624"/>
                </a:cubicBezTo>
                <a:lnTo>
                  <a:pt x="1318035" y="412090"/>
                </a:lnTo>
                <a:cubicBezTo>
                  <a:pt x="1318238" y="413106"/>
                  <a:pt x="1317831" y="413512"/>
                  <a:pt x="1316815" y="413309"/>
                </a:cubicBezTo>
                <a:cubicBezTo>
                  <a:pt x="1316815" y="414325"/>
                  <a:pt x="1316815" y="414731"/>
                  <a:pt x="1316815" y="414528"/>
                </a:cubicBezTo>
                <a:cubicBezTo>
                  <a:pt x="1316866" y="410210"/>
                  <a:pt x="1316765" y="408483"/>
                  <a:pt x="1316510" y="409346"/>
                </a:cubicBezTo>
                <a:cubicBezTo>
                  <a:pt x="1316256" y="410210"/>
                  <a:pt x="1315545" y="410312"/>
                  <a:pt x="1314377" y="409651"/>
                </a:cubicBezTo>
                <a:lnTo>
                  <a:pt x="1314377" y="419405"/>
                </a:lnTo>
                <a:cubicBezTo>
                  <a:pt x="1313894" y="420675"/>
                  <a:pt x="1313945" y="422402"/>
                  <a:pt x="1314529" y="424586"/>
                </a:cubicBezTo>
                <a:cubicBezTo>
                  <a:pt x="1315113" y="426771"/>
                  <a:pt x="1315469" y="429108"/>
                  <a:pt x="1315596" y="431597"/>
                </a:cubicBezTo>
                <a:cubicBezTo>
                  <a:pt x="1315647" y="431216"/>
                  <a:pt x="1315545" y="431063"/>
                  <a:pt x="1315291" y="431140"/>
                </a:cubicBezTo>
                <a:cubicBezTo>
                  <a:pt x="1315037" y="431216"/>
                  <a:pt x="1314326" y="430149"/>
                  <a:pt x="1313158" y="427939"/>
                </a:cubicBezTo>
                <a:cubicBezTo>
                  <a:pt x="1312142" y="425501"/>
                  <a:pt x="1311735" y="423062"/>
                  <a:pt x="1311939" y="420624"/>
                </a:cubicBezTo>
                <a:cubicBezTo>
                  <a:pt x="1310846" y="416281"/>
                  <a:pt x="1309983" y="413995"/>
                  <a:pt x="1309348" y="413766"/>
                </a:cubicBezTo>
                <a:cubicBezTo>
                  <a:pt x="1308713" y="413537"/>
                  <a:pt x="1307544" y="412166"/>
                  <a:pt x="1305843" y="409651"/>
                </a:cubicBezTo>
                <a:cubicBezTo>
                  <a:pt x="1304242" y="404724"/>
                  <a:pt x="1303480" y="399644"/>
                  <a:pt x="1303556" y="394411"/>
                </a:cubicBezTo>
                <a:cubicBezTo>
                  <a:pt x="1303633" y="389179"/>
                  <a:pt x="1303175" y="384099"/>
                  <a:pt x="1302185" y="379171"/>
                </a:cubicBezTo>
                <a:cubicBezTo>
                  <a:pt x="1299747" y="371170"/>
                  <a:pt x="1297308" y="362788"/>
                  <a:pt x="1294870" y="354025"/>
                </a:cubicBezTo>
                <a:cubicBezTo>
                  <a:pt x="1292431" y="345262"/>
                  <a:pt x="1289993" y="336575"/>
                  <a:pt x="1287555" y="327965"/>
                </a:cubicBezTo>
                <a:cubicBezTo>
                  <a:pt x="1282805" y="310236"/>
                  <a:pt x="1278588" y="292354"/>
                  <a:pt x="1274905" y="274320"/>
                </a:cubicBezTo>
                <a:cubicBezTo>
                  <a:pt x="1271222" y="256286"/>
                  <a:pt x="1267311" y="238404"/>
                  <a:pt x="1263171" y="220675"/>
                </a:cubicBezTo>
                <a:cubicBezTo>
                  <a:pt x="1261959" y="225228"/>
                  <a:pt x="1263705" y="238068"/>
                  <a:pt x="1268408" y="259193"/>
                </a:cubicBezTo>
                <a:cubicBezTo>
                  <a:pt x="1273112" y="280318"/>
                  <a:pt x="1278290" y="301918"/>
                  <a:pt x="1283942" y="323991"/>
                </a:cubicBezTo>
                <a:cubicBezTo>
                  <a:pt x="1289594" y="346065"/>
                  <a:pt x="1293237" y="360800"/>
                  <a:pt x="1294870" y="368198"/>
                </a:cubicBezTo>
                <a:cubicBezTo>
                  <a:pt x="1297511" y="383134"/>
                  <a:pt x="1301677" y="402031"/>
                  <a:pt x="1307367" y="424891"/>
                </a:cubicBezTo>
                <a:cubicBezTo>
                  <a:pt x="1313056" y="447751"/>
                  <a:pt x="1319051" y="465430"/>
                  <a:pt x="1325350" y="477926"/>
                </a:cubicBezTo>
                <a:cubicBezTo>
                  <a:pt x="1328271" y="483946"/>
                  <a:pt x="1330658" y="489585"/>
                  <a:pt x="1332513" y="494843"/>
                </a:cubicBezTo>
                <a:cubicBezTo>
                  <a:pt x="1334367" y="500101"/>
                  <a:pt x="1336449" y="505435"/>
                  <a:pt x="1338761" y="510845"/>
                </a:cubicBezTo>
                <a:cubicBezTo>
                  <a:pt x="1337034" y="502463"/>
                  <a:pt x="1334087" y="493014"/>
                  <a:pt x="1329922" y="482498"/>
                </a:cubicBezTo>
                <a:cubicBezTo>
                  <a:pt x="1325756" y="471983"/>
                  <a:pt x="1323419" y="463144"/>
                  <a:pt x="1322911" y="455981"/>
                </a:cubicBezTo>
                <a:cubicBezTo>
                  <a:pt x="1325147" y="458013"/>
                  <a:pt x="1326772" y="460654"/>
                  <a:pt x="1327788" y="463906"/>
                </a:cubicBezTo>
                <a:cubicBezTo>
                  <a:pt x="1328804" y="467157"/>
                  <a:pt x="1330430" y="469798"/>
                  <a:pt x="1332665" y="471830"/>
                </a:cubicBezTo>
                <a:lnTo>
                  <a:pt x="1333884" y="470611"/>
                </a:lnTo>
                <a:cubicBezTo>
                  <a:pt x="1333503" y="476453"/>
                  <a:pt x="1334265" y="481533"/>
                  <a:pt x="1336170" y="485851"/>
                </a:cubicBezTo>
                <a:cubicBezTo>
                  <a:pt x="1338075" y="490169"/>
                  <a:pt x="1339751" y="495249"/>
                  <a:pt x="1341199" y="501091"/>
                </a:cubicBezTo>
                <a:cubicBezTo>
                  <a:pt x="1341860" y="499186"/>
                  <a:pt x="1342673" y="496900"/>
                  <a:pt x="1343638" y="494233"/>
                </a:cubicBezTo>
                <a:cubicBezTo>
                  <a:pt x="1344603" y="491566"/>
                  <a:pt x="1345416" y="488975"/>
                  <a:pt x="1346076" y="486461"/>
                </a:cubicBezTo>
                <a:cubicBezTo>
                  <a:pt x="1346127" y="485775"/>
                  <a:pt x="1346330" y="485013"/>
                  <a:pt x="1346686" y="484175"/>
                </a:cubicBezTo>
                <a:cubicBezTo>
                  <a:pt x="1347041" y="483337"/>
                  <a:pt x="1347245" y="482879"/>
                  <a:pt x="1347295" y="482803"/>
                </a:cubicBezTo>
                <a:lnTo>
                  <a:pt x="1350953" y="470611"/>
                </a:lnTo>
                <a:cubicBezTo>
                  <a:pt x="1353544" y="462813"/>
                  <a:pt x="1355373" y="457073"/>
                  <a:pt x="1356439" y="453390"/>
                </a:cubicBezTo>
                <a:cubicBezTo>
                  <a:pt x="1357506" y="449707"/>
                  <a:pt x="1356897" y="443662"/>
                  <a:pt x="1354610" y="435254"/>
                </a:cubicBezTo>
                <a:cubicBezTo>
                  <a:pt x="1351537" y="423723"/>
                  <a:pt x="1348540" y="412344"/>
                  <a:pt x="1345619" y="401117"/>
                </a:cubicBezTo>
                <a:cubicBezTo>
                  <a:pt x="1342698" y="389890"/>
                  <a:pt x="1340005" y="378511"/>
                  <a:pt x="1337542" y="366979"/>
                </a:cubicBezTo>
                <a:cubicBezTo>
                  <a:pt x="1334544" y="355397"/>
                  <a:pt x="1331700" y="343814"/>
                  <a:pt x="1329007" y="332232"/>
                </a:cubicBezTo>
                <a:cubicBezTo>
                  <a:pt x="1326315" y="320650"/>
                  <a:pt x="1323470" y="309067"/>
                  <a:pt x="1320473" y="297485"/>
                </a:cubicBezTo>
                <a:cubicBezTo>
                  <a:pt x="1318238" y="285293"/>
                  <a:pt x="1315393" y="273101"/>
                  <a:pt x="1311939" y="260909"/>
                </a:cubicBezTo>
                <a:cubicBezTo>
                  <a:pt x="1310618" y="254787"/>
                  <a:pt x="1308992" y="248742"/>
                  <a:pt x="1307062" y="242773"/>
                </a:cubicBezTo>
                <a:cubicBezTo>
                  <a:pt x="1305131" y="236804"/>
                  <a:pt x="1303506" y="231064"/>
                  <a:pt x="1302185" y="225552"/>
                </a:cubicBezTo>
                <a:cubicBezTo>
                  <a:pt x="1301626" y="226898"/>
                  <a:pt x="1301220" y="227863"/>
                  <a:pt x="1300966" y="228448"/>
                </a:cubicBezTo>
                <a:cubicBezTo>
                  <a:pt x="1300711" y="229032"/>
                  <a:pt x="1300305" y="228473"/>
                  <a:pt x="1299747" y="226771"/>
                </a:cubicBezTo>
                <a:cubicBezTo>
                  <a:pt x="1298705" y="226162"/>
                  <a:pt x="1298654" y="225552"/>
                  <a:pt x="1299594" y="224942"/>
                </a:cubicBezTo>
                <a:cubicBezTo>
                  <a:pt x="1300534" y="224333"/>
                  <a:pt x="1301397" y="223723"/>
                  <a:pt x="1302185" y="223114"/>
                </a:cubicBezTo>
                <a:close/>
                <a:moveTo>
                  <a:pt x="365382" y="160934"/>
                </a:moveTo>
                <a:cubicBezTo>
                  <a:pt x="366474" y="161366"/>
                  <a:pt x="367033" y="161417"/>
                  <a:pt x="367058" y="161087"/>
                </a:cubicBezTo>
                <a:cubicBezTo>
                  <a:pt x="367084" y="160757"/>
                  <a:pt x="367338" y="161112"/>
                  <a:pt x="367820" y="162154"/>
                </a:cubicBezTo>
                <a:cubicBezTo>
                  <a:pt x="368328" y="163271"/>
                  <a:pt x="368532" y="164084"/>
                  <a:pt x="368430" y="164592"/>
                </a:cubicBezTo>
                <a:cubicBezTo>
                  <a:pt x="368328" y="165100"/>
                  <a:pt x="368532" y="165913"/>
                  <a:pt x="369040" y="167030"/>
                </a:cubicBezTo>
                <a:cubicBezTo>
                  <a:pt x="367135" y="166472"/>
                  <a:pt x="365763" y="165760"/>
                  <a:pt x="364925" y="164897"/>
                </a:cubicBezTo>
                <a:cubicBezTo>
                  <a:pt x="364087" y="164033"/>
                  <a:pt x="364239" y="162712"/>
                  <a:pt x="365382" y="160934"/>
                </a:cubicBezTo>
                <a:close/>
                <a:moveTo>
                  <a:pt x="408054" y="157277"/>
                </a:moveTo>
                <a:lnTo>
                  <a:pt x="408054" y="164592"/>
                </a:lnTo>
                <a:cubicBezTo>
                  <a:pt x="409273" y="163449"/>
                  <a:pt x="409883" y="162382"/>
                  <a:pt x="409883" y="161392"/>
                </a:cubicBezTo>
                <a:cubicBezTo>
                  <a:pt x="409883" y="160401"/>
                  <a:pt x="409273" y="159029"/>
                  <a:pt x="408054" y="157277"/>
                </a:cubicBezTo>
                <a:close/>
                <a:moveTo>
                  <a:pt x="244681" y="157277"/>
                </a:moveTo>
                <a:cubicBezTo>
                  <a:pt x="244122" y="157861"/>
                  <a:pt x="243716" y="158521"/>
                  <a:pt x="243462" y="159258"/>
                </a:cubicBezTo>
                <a:cubicBezTo>
                  <a:pt x="243208" y="159995"/>
                  <a:pt x="242802" y="160960"/>
                  <a:pt x="242243" y="162154"/>
                </a:cubicBezTo>
                <a:close/>
                <a:moveTo>
                  <a:pt x="155680" y="157277"/>
                </a:moveTo>
                <a:cubicBezTo>
                  <a:pt x="155654" y="158979"/>
                  <a:pt x="155400" y="160147"/>
                  <a:pt x="154918" y="160782"/>
                </a:cubicBezTo>
                <a:cubicBezTo>
                  <a:pt x="154435" y="161417"/>
                  <a:pt x="153876" y="162281"/>
                  <a:pt x="153241" y="163373"/>
                </a:cubicBezTo>
                <a:cubicBezTo>
                  <a:pt x="153724" y="161138"/>
                  <a:pt x="153978" y="159817"/>
                  <a:pt x="154003" y="159410"/>
                </a:cubicBezTo>
                <a:cubicBezTo>
                  <a:pt x="154029" y="159004"/>
                  <a:pt x="154587" y="158293"/>
                  <a:pt x="155680" y="157277"/>
                </a:cubicBezTo>
                <a:close/>
                <a:moveTo>
                  <a:pt x="209324" y="152400"/>
                </a:moveTo>
                <a:lnTo>
                  <a:pt x="192256" y="179222"/>
                </a:lnTo>
                <a:cubicBezTo>
                  <a:pt x="190833" y="183083"/>
                  <a:pt x="188801" y="186334"/>
                  <a:pt x="186160" y="188976"/>
                </a:cubicBezTo>
                <a:cubicBezTo>
                  <a:pt x="187912" y="188366"/>
                  <a:pt x="189284" y="187452"/>
                  <a:pt x="190274" y="186233"/>
                </a:cubicBezTo>
                <a:cubicBezTo>
                  <a:pt x="191265" y="185014"/>
                  <a:pt x="192332" y="183490"/>
                  <a:pt x="193475" y="181661"/>
                </a:cubicBezTo>
                <a:cubicBezTo>
                  <a:pt x="194110" y="179883"/>
                  <a:pt x="194973" y="178257"/>
                  <a:pt x="196066" y="176784"/>
                </a:cubicBezTo>
                <a:cubicBezTo>
                  <a:pt x="197158" y="175311"/>
                  <a:pt x="198326" y="173685"/>
                  <a:pt x="199571" y="171907"/>
                </a:cubicBezTo>
                <a:cubicBezTo>
                  <a:pt x="201044" y="169875"/>
                  <a:pt x="202974" y="166929"/>
                  <a:pt x="205362" y="163068"/>
                </a:cubicBezTo>
                <a:cubicBezTo>
                  <a:pt x="207750" y="159207"/>
                  <a:pt x="209070" y="155651"/>
                  <a:pt x="209324" y="152400"/>
                </a:cubicBezTo>
                <a:close/>
                <a:moveTo>
                  <a:pt x="1247321" y="151181"/>
                </a:moveTo>
                <a:cubicBezTo>
                  <a:pt x="1246203" y="151841"/>
                  <a:pt x="1245695" y="152654"/>
                  <a:pt x="1245797" y="153619"/>
                </a:cubicBezTo>
                <a:cubicBezTo>
                  <a:pt x="1245899" y="154584"/>
                  <a:pt x="1246000" y="155397"/>
                  <a:pt x="1246102" y="156058"/>
                </a:cubicBezTo>
                <a:close/>
                <a:moveTo>
                  <a:pt x="210544" y="147523"/>
                </a:moveTo>
                <a:cubicBezTo>
                  <a:pt x="210417" y="147498"/>
                  <a:pt x="210061" y="147549"/>
                  <a:pt x="209477" y="147676"/>
                </a:cubicBezTo>
                <a:cubicBezTo>
                  <a:pt x="208893" y="147803"/>
                  <a:pt x="208842" y="148158"/>
                  <a:pt x="209324" y="148742"/>
                </a:cubicBezTo>
                <a:cubicBezTo>
                  <a:pt x="210061" y="149225"/>
                  <a:pt x="210721" y="149174"/>
                  <a:pt x="211306" y="148590"/>
                </a:cubicBezTo>
                <a:cubicBezTo>
                  <a:pt x="211890" y="148006"/>
                  <a:pt x="211636" y="147650"/>
                  <a:pt x="210544" y="147523"/>
                </a:cubicBezTo>
                <a:close/>
                <a:moveTo>
                  <a:pt x="175187" y="146304"/>
                </a:moveTo>
                <a:cubicBezTo>
                  <a:pt x="173231" y="150139"/>
                  <a:pt x="170742" y="154356"/>
                  <a:pt x="167719" y="158953"/>
                </a:cubicBezTo>
                <a:cubicBezTo>
                  <a:pt x="164697" y="163551"/>
                  <a:pt x="161903" y="167462"/>
                  <a:pt x="159337" y="170688"/>
                </a:cubicBezTo>
                <a:cubicBezTo>
                  <a:pt x="160556" y="167742"/>
                  <a:pt x="161776" y="165405"/>
                  <a:pt x="162995" y="163678"/>
                </a:cubicBezTo>
                <a:cubicBezTo>
                  <a:pt x="164214" y="161950"/>
                  <a:pt x="165433" y="160223"/>
                  <a:pt x="166652" y="158496"/>
                </a:cubicBezTo>
                <a:cubicBezTo>
                  <a:pt x="168380" y="156083"/>
                  <a:pt x="169802" y="153899"/>
                  <a:pt x="170920" y="151943"/>
                </a:cubicBezTo>
                <a:cubicBezTo>
                  <a:pt x="172037" y="149987"/>
                  <a:pt x="173460" y="148107"/>
                  <a:pt x="175187" y="146304"/>
                </a:cubicBezTo>
                <a:close/>
                <a:moveTo>
                  <a:pt x="222736" y="145085"/>
                </a:moveTo>
                <a:cubicBezTo>
                  <a:pt x="222177" y="145593"/>
                  <a:pt x="221770" y="145796"/>
                  <a:pt x="221516" y="145694"/>
                </a:cubicBezTo>
                <a:cubicBezTo>
                  <a:pt x="221262" y="145593"/>
                  <a:pt x="220856" y="145796"/>
                  <a:pt x="220297" y="146304"/>
                </a:cubicBezTo>
                <a:lnTo>
                  <a:pt x="214201" y="156058"/>
                </a:lnTo>
                <a:lnTo>
                  <a:pt x="220297" y="148742"/>
                </a:lnTo>
                <a:cubicBezTo>
                  <a:pt x="221389" y="147676"/>
                  <a:pt x="221948" y="147066"/>
                  <a:pt x="221974" y="146914"/>
                </a:cubicBezTo>
                <a:cubicBezTo>
                  <a:pt x="221999" y="146761"/>
                  <a:pt x="222253" y="146152"/>
                  <a:pt x="222736" y="145085"/>
                </a:cubicBezTo>
                <a:close/>
                <a:moveTo>
                  <a:pt x="674373" y="143866"/>
                </a:moveTo>
                <a:cubicBezTo>
                  <a:pt x="669471" y="147574"/>
                  <a:pt x="664950" y="151740"/>
                  <a:pt x="660809" y="156362"/>
                </a:cubicBezTo>
                <a:cubicBezTo>
                  <a:pt x="656669" y="160985"/>
                  <a:pt x="653062" y="165760"/>
                  <a:pt x="649989" y="170688"/>
                </a:cubicBezTo>
                <a:cubicBezTo>
                  <a:pt x="654282" y="166827"/>
                  <a:pt x="658498" y="162357"/>
                  <a:pt x="662638" y="157277"/>
                </a:cubicBezTo>
                <a:cubicBezTo>
                  <a:pt x="666778" y="152197"/>
                  <a:pt x="670690" y="147726"/>
                  <a:pt x="674373" y="143866"/>
                </a:cubicBezTo>
                <a:close/>
                <a:moveTo>
                  <a:pt x="1495863" y="142894"/>
                </a:moveTo>
                <a:lnTo>
                  <a:pt x="1495885" y="142951"/>
                </a:lnTo>
                <a:cubicBezTo>
                  <a:pt x="1496012" y="143104"/>
                  <a:pt x="1496063" y="143408"/>
                  <a:pt x="1496038" y="143866"/>
                </a:cubicBezTo>
                <a:close/>
                <a:moveTo>
                  <a:pt x="195913" y="142646"/>
                </a:moveTo>
                <a:cubicBezTo>
                  <a:pt x="194694" y="144424"/>
                  <a:pt x="193475" y="146355"/>
                  <a:pt x="192256" y="148438"/>
                </a:cubicBezTo>
                <a:cubicBezTo>
                  <a:pt x="191036" y="150520"/>
                  <a:pt x="189817" y="153060"/>
                  <a:pt x="188598" y="156058"/>
                </a:cubicBezTo>
                <a:cubicBezTo>
                  <a:pt x="189817" y="153670"/>
                  <a:pt x="191036" y="151435"/>
                  <a:pt x="192256" y="149352"/>
                </a:cubicBezTo>
                <a:cubicBezTo>
                  <a:pt x="193475" y="147269"/>
                  <a:pt x="194694" y="145034"/>
                  <a:pt x="195913" y="142646"/>
                </a:cubicBezTo>
                <a:close/>
                <a:moveTo>
                  <a:pt x="394643" y="140208"/>
                </a:moveTo>
                <a:cubicBezTo>
                  <a:pt x="392509" y="141707"/>
                  <a:pt x="391900" y="142977"/>
                  <a:pt x="392814" y="144018"/>
                </a:cubicBezTo>
                <a:cubicBezTo>
                  <a:pt x="393728" y="145059"/>
                  <a:pt x="394338" y="147853"/>
                  <a:pt x="394643" y="152400"/>
                </a:cubicBezTo>
                <a:cubicBezTo>
                  <a:pt x="394643" y="152476"/>
                  <a:pt x="394643" y="152933"/>
                  <a:pt x="394643" y="153772"/>
                </a:cubicBezTo>
                <a:cubicBezTo>
                  <a:pt x="394643" y="154610"/>
                  <a:pt x="394643" y="155372"/>
                  <a:pt x="394643" y="156058"/>
                </a:cubicBezTo>
                <a:cubicBezTo>
                  <a:pt x="395125" y="158217"/>
                  <a:pt x="395379" y="159080"/>
                  <a:pt x="395405" y="158648"/>
                </a:cubicBezTo>
                <a:cubicBezTo>
                  <a:pt x="395430" y="158217"/>
                  <a:pt x="395989" y="158166"/>
                  <a:pt x="397081" y="158496"/>
                </a:cubicBezTo>
                <a:cubicBezTo>
                  <a:pt x="397742" y="155372"/>
                  <a:pt x="397945" y="152171"/>
                  <a:pt x="397691" y="148895"/>
                </a:cubicBezTo>
                <a:cubicBezTo>
                  <a:pt x="397437" y="145618"/>
                  <a:pt x="396421" y="142723"/>
                  <a:pt x="394643" y="140208"/>
                </a:cubicBezTo>
                <a:close/>
                <a:moveTo>
                  <a:pt x="406835" y="138989"/>
                </a:moveTo>
                <a:lnTo>
                  <a:pt x="406835" y="148742"/>
                </a:lnTo>
                <a:cubicBezTo>
                  <a:pt x="408054" y="146964"/>
                  <a:pt x="408664" y="145339"/>
                  <a:pt x="408664" y="143866"/>
                </a:cubicBezTo>
                <a:cubicBezTo>
                  <a:pt x="408664" y="142392"/>
                  <a:pt x="408054" y="140767"/>
                  <a:pt x="406835" y="138989"/>
                </a:cubicBezTo>
                <a:close/>
                <a:moveTo>
                  <a:pt x="371478" y="136550"/>
                </a:moveTo>
                <a:cubicBezTo>
                  <a:pt x="372469" y="138100"/>
                  <a:pt x="372926" y="138659"/>
                  <a:pt x="372850" y="138227"/>
                </a:cubicBezTo>
                <a:cubicBezTo>
                  <a:pt x="372773" y="137795"/>
                  <a:pt x="373535" y="138049"/>
                  <a:pt x="375136" y="138989"/>
                </a:cubicBezTo>
                <a:cubicBezTo>
                  <a:pt x="376253" y="142265"/>
                  <a:pt x="377066" y="146075"/>
                  <a:pt x="377574" y="150419"/>
                </a:cubicBezTo>
                <a:lnTo>
                  <a:pt x="378917" y="156209"/>
                </a:lnTo>
                <a:lnTo>
                  <a:pt x="377726" y="149200"/>
                </a:lnTo>
                <a:cubicBezTo>
                  <a:pt x="376888" y="143688"/>
                  <a:pt x="376431" y="139471"/>
                  <a:pt x="376355" y="136550"/>
                </a:cubicBezTo>
                <a:close/>
                <a:moveTo>
                  <a:pt x="261750" y="136550"/>
                </a:moveTo>
                <a:cubicBezTo>
                  <a:pt x="261750" y="136347"/>
                  <a:pt x="261750" y="136754"/>
                  <a:pt x="261750" y="137770"/>
                </a:cubicBezTo>
                <a:cubicBezTo>
                  <a:pt x="262436" y="137643"/>
                  <a:pt x="262893" y="137287"/>
                  <a:pt x="263122" y="136703"/>
                </a:cubicBezTo>
                <a:cubicBezTo>
                  <a:pt x="263350" y="136119"/>
                  <a:pt x="262893" y="136068"/>
                  <a:pt x="261750" y="136550"/>
                </a:cubicBezTo>
                <a:close/>
                <a:moveTo>
                  <a:pt x="1510873" y="136231"/>
                </a:moveTo>
                <a:lnTo>
                  <a:pt x="1509754" y="142494"/>
                </a:lnTo>
                <a:cubicBezTo>
                  <a:pt x="1507518" y="152527"/>
                  <a:pt x="1506198" y="159893"/>
                  <a:pt x="1505791" y="164592"/>
                </a:cubicBezTo>
                <a:cubicBezTo>
                  <a:pt x="1506731" y="158902"/>
                  <a:pt x="1508204" y="152298"/>
                  <a:pt x="1510211" y="144780"/>
                </a:cubicBezTo>
                <a:close/>
                <a:moveTo>
                  <a:pt x="669496" y="131674"/>
                </a:moveTo>
                <a:cubicBezTo>
                  <a:pt x="664975" y="133960"/>
                  <a:pt x="661825" y="136398"/>
                  <a:pt x="660047" y="138989"/>
                </a:cubicBezTo>
                <a:cubicBezTo>
                  <a:pt x="658269" y="141580"/>
                  <a:pt x="655729" y="145237"/>
                  <a:pt x="652427" y="149962"/>
                </a:cubicBezTo>
                <a:close/>
                <a:moveTo>
                  <a:pt x="397081" y="128016"/>
                </a:moveTo>
                <a:lnTo>
                  <a:pt x="397081" y="131674"/>
                </a:lnTo>
                <a:cubicBezTo>
                  <a:pt x="397691" y="130073"/>
                  <a:pt x="397996" y="129311"/>
                  <a:pt x="397996" y="129388"/>
                </a:cubicBezTo>
                <a:cubicBezTo>
                  <a:pt x="397996" y="129464"/>
                  <a:pt x="397691" y="129007"/>
                  <a:pt x="397081" y="128016"/>
                </a:cubicBezTo>
                <a:close/>
                <a:moveTo>
                  <a:pt x="404396" y="124358"/>
                </a:moveTo>
                <a:cubicBezTo>
                  <a:pt x="403330" y="125044"/>
                  <a:pt x="403025" y="126111"/>
                  <a:pt x="403482" y="127559"/>
                </a:cubicBezTo>
                <a:cubicBezTo>
                  <a:pt x="403939" y="129007"/>
                  <a:pt x="404244" y="130378"/>
                  <a:pt x="404396" y="131674"/>
                </a:cubicBezTo>
                <a:close/>
                <a:moveTo>
                  <a:pt x="217859" y="124358"/>
                </a:moveTo>
                <a:cubicBezTo>
                  <a:pt x="216589" y="126924"/>
                  <a:pt x="215166" y="129718"/>
                  <a:pt x="213592" y="132740"/>
                </a:cubicBezTo>
                <a:cubicBezTo>
                  <a:pt x="212017" y="135763"/>
                  <a:pt x="210594" y="138252"/>
                  <a:pt x="209324" y="140208"/>
                </a:cubicBezTo>
                <a:cubicBezTo>
                  <a:pt x="209985" y="137109"/>
                  <a:pt x="211102" y="134163"/>
                  <a:pt x="212677" y="131369"/>
                </a:cubicBezTo>
                <a:cubicBezTo>
                  <a:pt x="214252" y="128575"/>
                  <a:pt x="215979" y="126238"/>
                  <a:pt x="217859" y="124358"/>
                </a:cubicBezTo>
                <a:close/>
                <a:moveTo>
                  <a:pt x="819458" y="119482"/>
                </a:moveTo>
                <a:lnTo>
                  <a:pt x="813362" y="126797"/>
                </a:lnTo>
                <a:cubicBezTo>
                  <a:pt x="812143" y="128219"/>
                  <a:pt x="810923" y="130251"/>
                  <a:pt x="809704" y="132893"/>
                </a:cubicBezTo>
                <a:lnTo>
                  <a:pt x="809704" y="129235"/>
                </a:lnTo>
                <a:cubicBezTo>
                  <a:pt x="808206" y="131928"/>
                  <a:pt x="806326" y="135382"/>
                  <a:pt x="804065" y="139598"/>
                </a:cubicBezTo>
                <a:cubicBezTo>
                  <a:pt x="801805" y="143815"/>
                  <a:pt x="800840" y="147269"/>
                  <a:pt x="801170" y="149962"/>
                </a:cubicBezTo>
                <a:cubicBezTo>
                  <a:pt x="800585" y="150393"/>
                  <a:pt x="800230" y="150444"/>
                  <a:pt x="800103" y="150114"/>
                </a:cubicBezTo>
                <a:cubicBezTo>
                  <a:pt x="799976" y="149784"/>
                  <a:pt x="799925" y="150139"/>
                  <a:pt x="799951" y="151181"/>
                </a:cubicBezTo>
                <a:cubicBezTo>
                  <a:pt x="800001" y="152908"/>
                  <a:pt x="800205" y="154026"/>
                  <a:pt x="800560" y="154534"/>
                </a:cubicBezTo>
                <a:cubicBezTo>
                  <a:pt x="800916" y="155042"/>
                  <a:pt x="801119" y="155550"/>
                  <a:pt x="801170" y="156058"/>
                </a:cubicBezTo>
                <a:cubicBezTo>
                  <a:pt x="804446" y="150190"/>
                  <a:pt x="807952" y="144551"/>
                  <a:pt x="811685" y="139141"/>
                </a:cubicBezTo>
                <a:cubicBezTo>
                  <a:pt x="815419" y="133731"/>
                  <a:pt x="818010" y="127178"/>
                  <a:pt x="819458" y="119482"/>
                </a:cubicBezTo>
                <a:close/>
                <a:moveTo>
                  <a:pt x="1483846" y="118262"/>
                </a:moveTo>
                <a:lnTo>
                  <a:pt x="1482627" y="123139"/>
                </a:lnTo>
                <a:cubicBezTo>
                  <a:pt x="1481483" y="127787"/>
                  <a:pt x="1480417" y="133731"/>
                  <a:pt x="1479426" y="140970"/>
                </a:cubicBezTo>
                <a:cubicBezTo>
                  <a:pt x="1478435" y="148209"/>
                  <a:pt x="1477064" y="154457"/>
                  <a:pt x="1475311" y="159715"/>
                </a:cubicBezTo>
                <a:lnTo>
                  <a:pt x="1455804" y="259690"/>
                </a:lnTo>
                <a:cubicBezTo>
                  <a:pt x="1455474" y="268707"/>
                  <a:pt x="1453696" y="276885"/>
                  <a:pt x="1450470" y="284226"/>
                </a:cubicBezTo>
                <a:cubicBezTo>
                  <a:pt x="1447244" y="291567"/>
                  <a:pt x="1444552" y="298831"/>
                  <a:pt x="1442393" y="306019"/>
                </a:cubicBezTo>
                <a:cubicBezTo>
                  <a:pt x="1436348" y="338353"/>
                  <a:pt x="1430150" y="366344"/>
                  <a:pt x="1423800" y="389992"/>
                </a:cubicBezTo>
                <a:cubicBezTo>
                  <a:pt x="1417450" y="413639"/>
                  <a:pt x="1410643" y="440106"/>
                  <a:pt x="1403378" y="469392"/>
                </a:cubicBezTo>
                <a:lnTo>
                  <a:pt x="1398502" y="486461"/>
                </a:lnTo>
                <a:cubicBezTo>
                  <a:pt x="1397333" y="491363"/>
                  <a:pt x="1396927" y="493446"/>
                  <a:pt x="1397282" y="492709"/>
                </a:cubicBezTo>
                <a:cubicBezTo>
                  <a:pt x="1397638" y="491973"/>
                  <a:pt x="1398451" y="491922"/>
                  <a:pt x="1399721" y="492557"/>
                </a:cubicBezTo>
                <a:cubicBezTo>
                  <a:pt x="1400483" y="485800"/>
                  <a:pt x="1402007" y="478587"/>
                  <a:pt x="1404293" y="470916"/>
                </a:cubicBezTo>
                <a:cubicBezTo>
                  <a:pt x="1406579" y="463245"/>
                  <a:pt x="1408713" y="455422"/>
                  <a:pt x="1410694" y="447446"/>
                </a:cubicBezTo>
                <a:cubicBezTo>
                  <a:pt x="1412497" y="440004"/>
                  <a:pt x="1414377" y="432333"/>
                  <a:pt x="1416332" y="424434"/>
                </a:cubicBezTo>
                <a:cubicBezTo>
                  <a:pt x="1418288" y="416535"/>
                  <a:pt x="1420473" y="409169"/>
                  <a:pt x="1422886" y="402336"/>
                </a:cubicBezTo>
                <a:cubicBezTo>
                  <a:pt x="1423952" y="399288"/>
                  <a:pt x="1424867" y="396850"/>
                  <a:pt x="1425629" y="395021"/>
                </a:cubicBezTo>
                <a:cubicBezTo>
                  <a:pt x="1426391" y="393192"/>
                  <a:pt x="1427915" y="388315"/>
                  <a:pt x="1430201" y="380390"/>
                </a:cubicBezTo>
                <a:lnTo>
                  <a:pt x="1469215" y="217018"/>
                </a:lnTo>
                <a:cubicBezTo>
                  <a:pt x="1473635" y="197256"/>
                  <a:pt x="1476073" y="183744"/>
                  <a:pt x="1476531" y="176479"/>
                </a:cubicBezTo>
                <a:cubicBezTo>
                  <a:pt x="1476988" y="169215"/>
                  <a:pt x="1478207" y="158750"/>
                  <a:pt x="1480188" y="145085"/>
                </a:cubicBezTo>
                <a:cubicBezTo>
                  <a:pt x="1480874" y="140843"/>
                  <a:pt x="1481636" y="136525"/>
                  <a:pt x="1482474" y="132131"/>
                </a:cubicBezTo>
                <a:cubicBezTo>
                  <a:pt x="1483312" y="127737"/>
                  <a:pt x="1483769" y="123114"/>
                  <a:pt x="1483846" y="118262"/>
                </a:cubicBezTo>
                <a:close/>
                <a:moveTo>
                  <a:pt x="224564" y="117805"/>
                </a:moveTo>
                <a:cubicBezTo>
                  <a:pt x="224920" y="117577"/>
                  <a:pt x="225123" y="117729"/>
                  <a:pt x="225174" y="118262"/>
                </a:cubicBezTo>
                <a:cubicBezTo>
                  <a:pt x="225123" y="118262"/>
                  <a:pt x="224920" y="118262"/>
                  <a:pt x="224564" y="118262"/>
                </a:cubicBezTo>
                <a:cubicBezTo>
                  <a:pt x="224209" y="118262"/>
                  <a:pt x="224006" y="118262"/>
                  <a:pt x="223955" y="118262"/>
                </a:cubicBezTo>
                <a:cubicBezTo>
                  <a:pt x="224006" y="118186"/>
                  <a:pt x="224209" y="118034"/>
                  <a:pt x="224564" y="117805"/>
                </a:cubicBezTo>
                <a:close/>
                <a:moveTo>
                  <a:pt x="1509449" y="115824"/>
                </a:moveTo>
                <a:cubicBezTo>
                  <a:pt x="1508585" y="119050"/>
                  <a:pt x="1507265" y="126314"/>
                  <a:pt x="1505486" y="137617"/>
                </a:cubicBezTo>
                <a:cubicBezTo>
                  <a:pt x="1503709" y="148920"/>
                  <a:pt x="1502997" y="155880"/>
                  <a:pt x="1503353" y="158496"/>
                </a:cubicBezTo>
                <a:cubicBezTo>
                  <a:pt x="1505131" y="153213"/>
                  <a:pt x="1506452" y="146406"/>
                  <a:pt x="1507315" y="138074"/>
                </a:cubicBezTo>
                <a:cubicBezTo>
                  <a:pt x="1508179" y="129743"/>
                  <a:pt x="1508890" y="122326"/>
                  <a:pt x="1509449" y="115824"/>
                </a:cubicBezTo>
                <a:close/>
                <a:moveTo>
                  <a:pt x="400739" y="115824"/>
                </a:moveTo>
                <a:lnTo>
                  <a:pt x="401958" y="120701"/>
                </a:lnTo>
                <a:cubicBezTo>
                  <a:pt x="402060" y="118440"/>
                  <a:pt x="402161" y="117170"/>
                  <a:pt x="402263" y="116891"/>
                </a:cubicBezTo>
                <a:cubicBezTo>
                  <a:pt x="402364" y="116611"/>
                  <a:pt x="401856" y="116256"/>
                  <a:pt x="400739" y="115824"/>
                </a:cubicBezTo>
                <a:close/>
                <a:moveTo>
                  <a:pt x="782882" y="112166"/>
                </a:moveTo>
                <a:cubicBezTo>
                  <a:pt x="771122" y="115976"/>
                  <a:pt x="759590" y="121158"/>
                  <a:pt x="748287" y="127711"/>
                </a:cubicBezTo>
                <a:cubicBezTo>
                  <a:pt x="736984" y="134264"/>
                  <a:pt x="726976" y="141275"/>
                  <a:pt x="718264" y="148742"/>
                </a:cubicBezTo>
                <a:cubicBezTo>
                  <a:pt x="714607" y="151384"/>
                  <a:pt x="710949" y="154635"/>
                  <a:pt x="707291" y="158496"/>
                </a:cubicBezTo>
                <a:cubicBezTo>
                  <a:pt x="689816" y="173660"/>
                  <a:pt x="674779" y="191795"/>
                  <a:pt x="662181" y="212903"/>
                </a:cubicBezTo>
                <a:cubicBezTo>
                  <a:pt x="649583" y="234010"/>
                  <a:pt x="638203" y="254889"/>
                  <a:pt x="628043" y="275539"/>
                </a:cubicBezTo>
                <a:cubicBezTo>
                  <a:pt x="617071" y="297101"/>
                  <a:pt x="608130" y="323607"/>
                  <a:pt x="601221" y="355058"/>
                </a:cubicBezTo>
                <a:cubicBezTo>
                  <a:pt x="594312" y="386509"/>
                  <a:pt x="591874" y="417892"/>
                  <a:pt x="593906" y="449207"/>
                </a:cubicBezTo>
                <a:cubicBezTo>
                  <a:pt x="595938" y="480523"/>
                  <a:pt x="604879" y="506758"/>
                  <a:pt x="620728" y="527914"/>
                </a:cubicBezTo>
                <a:cubicBezTo>
                  <a:pt x="636121" y="547268"/>
                  <a:pt x="653494" y="558241"/>
                  <a:pt x="672849" y="560832"/>
                </a:cubicBezTo>
                <a:cubicBezTo>
                  <a:pt x="692204" y="563423"/>
                  <a:pt x="712625" y="558546"/>
                  <a:pt x="734114" y="546202"/>
                </a:cubicBezTo>
                <a:cubicBezTo>
                  <a:pt x="750548" y="536296"/>
                  <a:pt x="765229" y="524408"/>
                  <a:pt x="778157" y="510540"/>
                </a:cubicBezTo>
                <a:cubicBezTo>
                  <a:pt x="791086" y="496672"/>
                  <a:pt x="802414" y="481736"/>
                  <a:pt x="812143" y="465734"/>
                </a:cubicBezTo>
                <a:cubicBezTo>
                  <a:pt x="831193" y="434696"/>
                  <a:pt x="845213" y="397104"/>
                  <a:pt x="854205" y="352958"/>
                </a:cubicBezTo>
                <a:cubicBezTo>
                  <a:pt x="863197" y="308813"/>
                  <a:pt x="858929" y="268783"/>
                  <a:pt x="841403" y="232867"/>
                </a:cubicBezTo>
                <a:cubicBezTo>
                  <a:pt x="839701" y="229895"/>
                  <a:pt x="838228" y="227609"/>
                  <a:pt x="836984" y="226009"/>
                </a:cubicBezTo>
                <a:cubicBezTo>
                  <a:pt x="835739" y="224409"/>
                  <a:pt x="833961" y="223037"/>
                  <a:pt x="831650" y="221894"/>
                </a:cubicBezTo>
                <a:cubicBezTo>
                  <a:pt x="821287" y="251943"/>
                  <a:pt x="809095" y="284810"/>
                  <a:pt x="795074" y="320497"/>
                </a:cubicBezTo>
                <a:cubicBezTo>
                  <a:pt x="781053" y="356184"/>
                  <a:pt x="768861" y="389966"/>
                  <a:pt x="758498" y="421843"/>
                </a:cubicBezTo>
                <a:cubicBezTo>
                  <a:pt x="756237" y="429844"/>
                  <a:pt x="753748" y="437007"/>
                  <a:pt x="751030" y="443332"/>
                </a:cubicBezTo>
                <a:cubicBezTo>
                  <a:pt x="748312" y="449656"/>
                  <a:pt x="744299" y="454685"/>
                  <a:pt x="738991" y="458419"/>
                </a:cubicBezTo>
                <a:cubicBezTo>
                  <a:pt x="728678" y="463448"/>
                  <a:pt x="713032" y="464972"/>
                  <a:pt x="692051" y="462991"/>
                </a:cubicBezTo>
                <a:cubicBezTo>
                  <a:pt x="671071" y="461010"/>
                  <a:pt x="655425" y="458267"/>
                  <a:pt x="645112" y="454762"/>
                </a:cubicBezTo>
                <a:cubicBezTo>
                  <a:pt x="646052" y="448818"/>
                  <a:pt x="648440" y="441503"/>
                  <a:pt x="652275" y="432816"/>
                </a:cubicBezTo>
                <a:cubicBezTo>
                  <a:pt x="656110" y="424129"/>
                  <a:pt x="659412" y="416814"/>
                  <a:pt x="662181" y="410870"/>
                </a:cubicBezTo>
                <a:cubicBezTo>
                  <a:pt x="665127" y="403555"/>
                  <a:pt x="667769" y="396240"/>
                  <a:pt x="670106" y="388925"/>
                </a:cubicBezTo>
                <a:cubicBezTo>
                  <a:pt x="672443" y="381610"/>
                  <a:pt x="675084" y="374294"/>
                  <a:pt x="678031" y="366979"/>
                </a:cubicBezTo>
                <a:cubicBezTo>
                  <a:pt x="682272" y="352146"/>
                  <a:pt x="686895" y="337007"/>
                  <a:pt x="691899" y="321564"/>
                </a:cubicBezTo>
                <a:cubicBezTo>
                  <a:pt x="696903" y="306121"/>
                  <a:pt x="702440" y="291592"/>
                  <a:pt x="708511" y="277978"/>
                </a:cubicBezTo>
                <a:lnTo>
                  <a:pt x="763375" y="153619"/>
                </a:lnTo>
                <a:cubicBezTo>
                  <a:pt x="766626" y="147320"/>
                  <a:pt x="770182" y="140411"/>
                  <a:pt x="774043" y="132893"/>
                </a:cubicBezTo>
                <a:cubicBezTo>
                  <a:pt x="777903" y="125374"/>
                  <a:pt x="780850" y="118466"/>
                  <a:pt x="782882" y="112166"/>
                </a:cubicBezTo>
                <a:close/>
                <a:moveTo>
                  <a:pt x="1254636" y="107290"/>
                </a:moveTo>
                <a:lnTo>
                  <a:pt x="1254636" y="118262"/>
                </a:lnTo>
                <a:cubicBezTo>
                  <a:pt x="1255957" y="117627"/>
                  <a:pt x="1256973" y="117678"/>
                  <a:pt x="1257684" y="118415"/>
                </a:cubicBezTo>
                <a:cubicBezTo>
                  <a:pt x="1258395" y="119151"/>
                  <a:pt x="1258192" y="117069"/>
                  <a:pt x="1257075" y="112166"/>
                </a:cubicBezTo>
                <a:cubicBezTo>
                  <a:pt x="1256439" y="110896"/>
                  <a:pt x="1255881" y="109779"/>
                  <a:pt x="1255398" y="108814"/>
                </a:cubicBezTo>
                <a:cubicBezTo>
                  <a:pt x="1254915" y="107848"/>
                  <a:pt x="1254661" y="107340"/>
                  <a:pt x="1254636" y="107290"/>
                </a:cubicBezTo>
                <a:close/>
                <a:moveTo>
                  <a:pt x="366601" y="107290"/>
                </a:moveTo>
                <a:cubicBezTo>
                  <a:pt x="371529" y="116307"/>
                  <a:pt x="375390" y="125705"/>
                  <a:pt x="378184" y="135484"/>
                </a:cubicBezTo>
                <a:cubicBezTo>
                  <a:pt x="380978" y="145263"/>
                  <a:pt x="382400" y="156185"/>
                  <a:pt x="382451" y="168250"/>
                </a:cubicBezTo>
                <a:lnTo>
                  <a:pt x="381232" y="199949"/>
                </a:lnTo>
                <a:cubicBezTo>
                  <a:pt x="382654" y="187147"/>
                  <a:pt x="383467" y="176174"/>
                  <a:pt x="383670" y="167030"/>
                </a:cubicBezTo>
                <a:cubicBezTo>
                  <a:pt x="383873" y="157886"/>
                  <a:pt x="382248" y="146914"/>
                  <a:pt x="378793" y="134112"/>
                </a:cubicBezTo>
                <a:lnTo>
                  <a:pt x="371478" y="112166"/>
                </a:lnTo>
                <a:cubicBezTo>
                  <a:pt x="370360" y="109830"/>
                  <a:pt x="369548" y="108407"/>
                  <a:pt x="369040" y="107899"/>
                </a:cubicBezTo>
                <a:cubicBezTo>
                  <a:pt x="368532" y="107391"/>
                  <a:pt x="367719" y="107188"/>
                  <a:pt x="366601" y="107290"/>
                </a:cubicBezTo>
                <a:close/>
                <a:moveTo>
                  <a:pt x="375440" y="105461"/>
                </a:moveTo>
                <a:cubicBezTo>
                  <a:pt x="375034" y="105207"/>
                  <a:pt x="373713" y="105410"/>
                  <a:pt x="371478" y="106070"/>
                </a:cubicBezTo>
                <a:cubicBezTo>
                  <a:pt x="371732" y="108255"/>
                  <a:pt x="373053" y="111811"/>
                  <a:pt x="375440" y="116738"/>
                </a:cubicBezTo>
                <a:cubicBezTo>
                  <a:pt x="377828" y="121666"/>
                  <a:pt x="379758" y="125832"/>
                  <a:pt x="381232" y="129235"/>
                </a:cubicBezTo>
                <a:cubicBezTo>
                  <a:pt x="384534" y="140767"/>
                  <a:pt x="386159" y="149403"/>
                  <a:pt x="386108" y="155143"/>
                </a:cubicBezTo>
                <a:cubicBezTo>
                  <a:pt x="386058" y="160884"/>
                  <a:pt x="386464" y="167691"/>
                  <a:pt x="387328" y="175565"/>
                </a:cubicBezTo>
                <a:cubicBezTo>
                  <a:pt x="388090" y="179248"/>
                  <a:pt x="388699" y="181331"/>
                  <a:pt x="389156" y="181813"/>
                </a:cubicBezTo>
                <a:cubicBezTo>
                  <a:pt x="389614" y="182296"/>
                  <a:pt x="389004" y="184683"/>
                  <a:pt x="387328" y="188976"/>
                </a:cubicBezTo>
                <a:cubicBezTo>
                  <a:pt x="386870" y="190144"/>
                  <a:pt x="386870" y="191770"/>
                  <a:pt x="387328" y="193853"/>
                </a:cubicBezTo>
                <a:cubicBezTo>
                  <a:pt x="387785" y="195936"/>
                  <a:pt x="387785" y="198780"/>
                  <a:pt x="387328" y="202387"/>
                </a:cubicBezTo>
                <a:cubicBezTo>
                  <a:pt x="387251" y="203759"/>
                  <a:pt x="387099" y="205588"/>
                  <a:pt x="386870" y="207874"/>
                </a:cubicBezTo>
                <a:cubicBezTo>
                  <a:pt x="386642" y="210160"/>
                  <a:pt x="386794" y="211988"/>
                  <a:pt x="387328" y="213360"/>
                </a:cubicBezTo>
                <a:cubicBezTo>
                  <a:pt x="389106" y="207874"/>
                  <a:pt x="390122" y="198425"/>
                  <a:pt x="390376" y="185014"/>
                </a:cubicBezTo>
                <a:cubicBezTo>
                  <a:pt x="390630" y="171602"/>
                  <a:pt x="390426" y="161544"/>
                  <a:pt x="389766" y="154838"/>
                </a:cubicBezTo>
                <a:cubicBezTo>
                  <a:pt x="389207" y="149962"/>
                  <a:pt x="388496" y="145085"/>
                  <a:pt x="387632" y="140208"/>
                </a:cubicBezTo>
                <a:cubicBezTo>
                  <a:pt x="386769" y="135331"/>
                  <a:pt x="385448" y="130454"/>
                  <a:pt x="383670" y="125578"/>
                </a:cubicBezTo>
                <a:lnTo>
                  <a:pt x="377574" y="108509"/>
                </a:lnTo>
                <a:cubicBezTo>
                  <a:pt x="376558" y="106731"/>
                  <a:pt x="375847" y="105715"/>
                  <a:pt x="375440" y="105461"/>
                </a:cubicBezTo>
                <a:close/>
                <a:moveTo>
                  <a:pt x="798731" y="104851"/>
                </a:moveTo>
                <a:cubicBezTo>
                  <a:pt x="796572" y="106680"/>
                  <a:pt x="793880" y="110642"/>
                  <a:pt x="790654" y="116738"/>
                </a:cubicBezTo>
                <a:cubicBezTo>
                  <a:pt x="787428" y="122834"/>
                  <a:pt x="785650" y="127406"/>
                  <a:pt x="785320" y="130454"/>
                </a:cubicBezTo>
                <a:cubicBezTo>
                  <a:pt x="787708" y="126187"/>
                  <a:pt x="789943" y="121920"/>
                  <a:pt x="792026" y="117653"/>
                </a:cubicBezTo>
                <a:cubicBezTo>
                  <a:pt x="794109" y="113386"/>
                  <a:pt x="796344" y="109118"/>
                  <a:pt x="798731" y="104851"/>
                </a:cubicBezTo>
                <a:close/>
                <a:moveTo>
                  <a:pt x="350752" y="104851"/>
                </a:moveTo>
                <a:cubicBezTo>
                  <a:pt x="350142" y="105842"/>
                  <a:pt x="349837" y="106299"/>
                  <a:pt x="349837" y="106223"/>
                </a:cubicBezTo>
                <a:cubicBezTo>
                  <a:pt x="349837" y="106147"/>
                  <a:pt x="350142" y="106909"/>
                  <a:pt x="350752" y="108509"/>
                </a:cubicBezTo>
                <a:cubicBezTo>
                  <a:pt x="349634" y="107950"/>
                  <a:pt x="348821" y="107544"/>
                  <a:pt x="348313" y="107290"/>
                </a:cubicBezTo>
                <a:cubicBezTo>
                  <a:pt x="347805" y="107036"/>
                  <a:pt x="346992" y="106629"/>
                  <a:pt x="345875" y="106070"/>
                </a:cubicBezTo>
                <a:cubicBezTo>
                  <a:pt x="346408" y="108890"/>
                  <a:pt x="346865" y="110566"/>
                  <a:pt x="347246" y="111100"/>
                </a:cubicBezTo>
                <a:cubicBezTo>
                  <a:pt x="347627" y="111633"/>
                  <a:pt x="348389" y="112395"/>
                  <a:pt x="349532" y="113386"/>
                </a:cubicBezTo>
                <a:cubicBezTo>
                  <a:pt x="352149" y="116383"/>
                  <a:pt x="354536" y="121361"/>
                  <a:pt x="356695" y="128321"/>
                </a:cubicBezTo>
                <a:cubicBezTo>
                  <a:pt x="358854" y="135280"/>
                  <a:pt x="359718" y="140868"/>
                  <a:pt x="359286" y="145085"/>
                </a:cubicBezTo>
                <a:cubicBezTo>
                  <a:pt x="358880" y="148996"/>
                  <a:pt x="359083" y="152451"/>
                  <a:pt x="359896" y="155448"/>
                </a:cubicBezTo>
                <a:cubicBezTo>
                  <a:pt x="360708" y="158445"/>
                  <a:pt x="360912" y="163119"/>
                  <a:pt x="360505" y="169469"/>
                </a:cubicBezTo>
                <a:lnTo>
                  <a:pt x="360505" y="188976"/>
                </a:lnTo>
                <a:cubicBezTo>
                  <a:pt x="360378" y="191694"/>
                  <a:pt x="360327" y="192964"/>
                  <a:pt x="360353" y="192786"/>
                </a:cubicBezTo>
                <a:cubicBezTo>
                  <a:pt x="360378" y="192608"/>
                  <a:pt x="361242" y="192964"/>
                  <a:pt x="362944" y="193853"/>
                </a:cubicBezTo>
                <a:cubicBezTo>
                  <a:pt x="364544" y="192278"/>
                  <a:pt x="365306" y="189636"/>
                  <a:pt x="365230" y="185928"/>
                </a:cubicBezTo>
                <a:cubicBezTo>
                  <a:pt x="365153" y="182220"/>
                  <a:pt x="365611" y="179578"/>
                  <a:pt x="366601" y="178003"/>
                </a:cubicBezTo>
                <a:lnTo>
                  <a:pt x="367987" y="176202"/>
                </a:lnTo>
                <a:lnTo>
                  <a:pt x="370259" y="168250"/>
                </a:lnTo>
                <a:cubicBezTo>
                  <a:pt x="371300" y="169418"/>
                  <a:pt x="371961" y="170434"/>
                  <a:pt x="372240" y="171298"/>
                </a:cubicBezTo>
                <a:cubicBezTo>
                  <a:pt x="372519" y="172161"/>
                  <a:pt x="373485" y="173177"/>
                  <a:pt x="375136" y="174346"/>
                </a:cubicBezTo>
                <a:cubicBezTo>
                  <a:pt x="375186" y="169443"/>
                  <a:pt x="375085" y="164617"/>
                  <a:pt x="374831" y="159868"/>
                </a:cubicBezTo>
                <a:cubicBezTo>
                  <a:pt x="374577" y="155118"/>
                  <a:pt x="373866" y="150597"/>
                  <a:pt x="372697" y="146304"/>
                </a:cubicBezTo>
                <a:lnTo>
                  <a:pt x="370259" y="154838"/>
                </a:lnTo>
                <a:lnTo>
                  <a:pt x="366601" y="131674"/>
                </a:lnTo>
                <a:cubicBezTo>
                  <a:pt x="368633" y="132842"/>
                  <a:pt x="369751" y="133553"/>
                  <a:pt x="369954" y="133807"/>
                </a:cubicBezTo>
                <a:cubicBezTo>
                  <a:pt x="370157" y="134061"/>
                  <a:pt x="371884" y="134163"/>
                  <a:pt x="375136" y="134112"/>
                </a:cubicBezTo>
                <a:cubicBezTo>
                  <a:pt x="374475" y="130429"/>
                  <a:pt x="373358" y="126822"/>
                  <a:pt x="371783" y="123292"/>
                </a:cubicBezTo>
                <a:cubicBezTo>
                  <a:pt x="370208" y="119761"/>
                  <a:pt x="368481" y="116459"/>
                  <a:pt x="366601" y="113386"/>
                </a:cubicBezTo>
                <a:cubicBezTo>
                  <a:pt x="365255" y="109982"/>
                  <a:pt x="363985" y="107950"/>
                  <a:pt x="362791" y="107290"/>
                </a:cubicBezTo>
                <a:cubicBezTo>
                  <a:pt x="361597" y="106629"/>
                  <a:pt x="357584" y="105816"/>
                  <a:pt x="350752" y="104851"/>
                </a:cubicBezTo>
                <a:close/>
                <a:moveTo>
                  <a:pt x="656085" y="102413"/>
                </a:moveTo>
                <a:cubicBezTo>
                  <a:pt x="654663" y="106731"/>
                  <a:pt x="652326" y="110896"/>
                  <a:pt x="649075" y="114910"/>
                </a:cubicBezTo>
                <a:cubicBezTo>
                  <a:pt x="645823" y="118923"/>
                  <a:pt x="642877" y="122479"/>
                  <a:pt x="640235" y="125578"/>
                </a:cubicBezTo>
                <a:cubicBezTo>
                  <a:pt x="638864" y="126975"/>
                  <a:pt x="637035" y="129057"/>
                  <a:pt x="634749" y="131826"/>
                </a:cubicBezTo>
                <a:cubicBezTo>
                  <a:pt x="632463" y="134595"/>
                  <a:pt x="630634" y="136982"/>
                  <a:pt x="629263" y="138989"/>
                </a:cubicBezTo>
                <a:cubicBezTo>
                  <a:pt x="620677" y="150368"/>
                  <a:pt x="612245" y="161442"/>
                  <a:pt x="603964" y="172212"/>
                </a:cubicBezTo>
                <a:cubicBezTo>
                  <a:pt x="595684" y="182982"/>
                  <a:pt x="587861" y="194666"/>
                  <a:pt x="580495" y="207264"/>
                </a:cubicBezTo>
                <a:cubicBezTo>
                  <a:pt x="577040" y="212141"/>
                  <a:pt x="574195" y="217018"/>
                  <a:pt x="571960" y="221894"/>
                </a:cubicBezTo>
                <a:cubicBezTo>
                  <a:pt x="570817" y="223622"/>
                  <a:pt x="570055" y="225044"/>
                  <a:pt x="569674" y="226162"/>
                </a:cubicBezTo>
                <a:cubicBezTo>
                  <a:pt x="569293" y="227279"/>
                  <a:pt x="568836" y="228702"/>
                  <a:pt x="568303" y="230429"/>
                </a:cubicBezTo>
                <a:lnTo>
                  <a:pt x="563426" y="237744"/>
                </a:lnTo>
                <a:cubicBezTo>
                  <a:pt x="566194" y="225095"/>
                  <a:pt x="573154" y="209550"/>
                  <a:pt x="584305" y="191110"/>
                </a:cubicBezTo>
                <a:cubicBezTo>
                  <a:pt x="595455" y="172669"/>
                  <a:pt x="605158" y="157734"/>
                  <a:pt x="613413" y="146304"/>
                </a:cubicBezTo>
                <a:cubicBezTo>
                  <a:pt x="619001" y="139065"/>
                  <a:pt x="625503" y="130988"/>
                  <a:pt x="632920" y="122072"/>
                </a:cubicBezTo>
                <a:cubicBezTo>
                  <a:pt x="640337" y="113157"/>
                  <a:pt x="648059" y="106604"/>
                  <a:pt x="656085" y="102413"/>
                </a:cubicBezTo>
                <a:close/>
                <a:moveTo>
                  <a:pt x="388547" y="102413"/>
                </a:moveTo>
                <a:lnTo>
                  <a:pt x="386108" y="103632"/>
                </a:lnTo>
                <a:lnTo>
                  <a:pt x="393424" y="114605"/>
                </a:lnTo>
                <a:cubicBezTo>
                  <a:pt x="392839" y="111785"/>
                  <a:pt x="392179" y="109804"/>
                  <a:pt x="391442" y="108661"/>
                </a:cubicBezTo>
                <a:cubicBezTo>
                  <a:pt x="390706" y="107518"/>
                  <a:pt x="389741" y="105842"/>
                  <a:pt x="388547" y="103632"/>
                </a:cubicBezTo>
                <a:cubicBezTo>
                  <a:pt x="388547" y="103835"/>
                  <a:pt x="388547" y="103429"/>
                  <a:pt x="388547" y="102413"/>
                </a:cubicBezTo>
                <a:close/>
                <a:moveTo>
                  <a:pt x="380012" y="101194"/>
                </a:moveTo>
                <a:lnTo>
                  <a:pt x="383670" y="112166"/>
                </a:lnTo>
                <a:cubicBezTo>
                  <a:pt x="384737" y="113259"/>
                  <a:pt x="385346" y="113817"/>
                  <a:pt x="385499" y="113843"/>
                </a:cubicBezTo>
                <a:cubicBezTo>
                  <a:pt x="385651" y="113868"/>
                  <a:pt x="386261" y="114122"/>
                  <a:pt x="387328" y="114605"/>
                </a:cubicBezTo>
                <a:cubicBezTo>
                  <a:pt x="388013" y="112979"/>
                  <a:pt x="387861" y="110439"/>
                  <a:pt x="386870" y="106985"/>
                </a:cubicBezTo>
                <a:cubicBezTo>
                  <a:pt x="385880" y="103530"/>
                  <a:pt x="383594" y="101600"/>
                  <a:pt x="380012" y="101194"/>
                </a:cubicBezTo>
                <a:close/>
                <a:moveTo>
                  <a:pt x="839706" y="100014"/>
                </a:moveTo>
                <a:lnTo>
                  <a:pt x="838355" y="100127"/>
                </a:lnTo>
                <a:cubicBezTo>
                  <a:pt x="838660" y="99339"/>
                  <a:pt x="838051" y="99695"/>
                  <a:pt x="836527" y="101194"/>
                </a:cubicBezTo>
                <a:cubicBezTo>
                  <a:pt x="837670" y="103454"/>
                  <a:pt x="837822" y="105334"/>
                  <a:pt x="836984" y="106832"/>
                </a:cubicBezTo>
                <a:cubicBezTo>
                  <a:pt x="836146" y="108331"/>
                  <a:pt x="834774" y="110515"/>
                  <a:pt x="832869" y="113386"/>
                </a:cubicBezTo>
                <a:lnTo>
                  <a:pt x="827992" y="119482"/>
                </a:lnTo>
                <a:cubicBezTo>
                  <a:pt x="827941" y="120015"/>
                  <a:pt x="827738" y="120472"/>
                  <a:pt x="827383" y="120853"/>
                </a:cubicBezTo>
                <a:cubicBezTo>
                  <a:pt x="827027" y="121234"/>
                  <a:pt x="826824" y="121996"/>
                  <a:pt x="826773" y="123139"/>
                </a:cubicBezTo>
                <a:cubicBezTo>
                  <a:pt x="825630" y="124358"/>
                  <a:pt x="824868" y="125578"/>
                  <a:pt x="824487" y="126797"/>
                </a:cubicBezTo>
                <a:cubicBezTo>
                  <a:pt x="824106" y="128016"/>
                  <a:pt x="823649" y="129235"/>
                  <a:pt x="823115" y="130454"/>
                </a:cubicBezTo>
                <a:cubicBezTo>
                  <a:pt x="823827" y="129819"/>
                  <a:pt x="824843" y="128956"/>
                  <a:pt x="826163" y="127864"/>
                </a:cubicBezTo>
                <a:cubicBezTo>
                  <a:pt x="827484" y="126771"/>
                  <a:pt x="828500" y="125603"/>
                  <a:pt x="829211" y="124358"/>
                </a:cubicBezTo>
                <a:cubicBezTo>
                  <a:pt x="829770" y="123825"/>
                  <a:pt x="830177" y="123368"/>
                  <a:pt x="830431" y="122987"/>
                </a:cubicBezTo>
                <a:cubicBezTo>
                  <a:pt x="830685" y="122606"/>
                  <a:pt x="831091" y="121844"/>
                  <a:pt x="831650" y="120701"/>
                </a:cubicBezTo>
                <a:lnTo>
                  <a:pt x="834088" y="115824"/>
                </a:lnTo>
                <a:cubicBezTo>
                  <a:pt x="835485" y="112700"/>
                  <a:pt x="836958" y="109499"/>
                  <a:pt x="838508" y="106223"/>
                </a:cubicBezTo>
                <a:close/>
                <a:moveTo>
                  <a:pt x="1244882" y="96317"/>
                </a:moveTo>
                <a:cubicBezTo>
                  <a:pt x="1244933" y="99492"/>
                  <a:pt x="1245441" y="102895"/>
                  <a:pt x="1246406" y="106528"/>
                </a:cubicBezTo>
                <a:cubicBezTo>
                  <a:pt x="1247372" y="110160"/>
                  <a:pt x="1248489" y="113259"/>
                  <a:pt x="1249759" y="115824"/>
                </a:cubicBezTo>
                <a:cubicBezTo>
                  <a:pt x="1250318" y="113716"/>
                  <a:pt x="1250115" y="110617"/>
                  <a:pt x="1249150" y="106528"/>
                </a:cubicBezTo>
                <a:cubicBezTo>
                  <a:pt x="1248184" y="102438"/>
                  <a:pt x="1246762" y="99035"/>
                  <a:pt x="1244882" y="96317"/>
                </a:cubicBezTo>
                <a:close/>
                <a:moveTo>
                  <a:pt x="715369" y="94183"/>
                </a:moveTo>
                <a:cubicBezTo>
                  <a:pt x="715165" y="94183"/>
                  <a:pt x="714505" y="94488"/>
                  <a:pt x="713387" y="95098"/>
                </a:cubicBezTo>
                <a:cubicBezTo>
                  <a:pt x="714886" y="96241"/>
                  <a:pt x="715242" y="96698"/>
                  <a:pt x="714454" y="96469"/>
                </a:cubicBezTo>
                <a:cubicBezTo>
                  <a:pt x="713667" y="96241"/>
                  <a:pt x="713718" y="95783"/>
                  <a:pt x="714607" y="95098"/>
                </a:cubicBezTo>
                <a:cubicBezTo>
                  <a:pt x="715318" y="94488"/>
                  <a:pt x="715572" y="94183"/>
                  <a:pt x="715369" y="94183"/>
                </a:cubicBezTo>
                <a:close/>
                <a:moveTo>
                  <a:pt x="260531" y="92659"/>
                </a:moveTo>
                <a:cubicBezTo>
                  <a:pt x="259261" y="93269"/>
                  <a:pt x="257838" y="94183"/>
                  <a:pt x="256264" y="95402"/>
                </a:cubicBezTo>
                <a:cubicBezTo>
                  <a:pt x="254689" y="96622"/>
                  <a:pt x="253266" y="98146"/>
                  <a:pt x="251996" y="99974"/>
                </a:cubicBezTo>
                <a:lnTo>
                  <a:pt x="236147" y="115824"/>
                </a:lnTo>
                <a:cubicBezTo>
                  <a:pt x="233708" y="119685"/>
                  <a:pt x="231270" y="122936"/>
                  <a:pt x="228832" y="125578"/>
                </a:cubicBezTo>
                <a:lnTo>
                  <a:pt x="230051" y="126797"/>
                </a:lnTo>
                <a:cubicBezTo>
                  <a:pt x="230102" y="126746"/>
                  <a:pt x="230305" y="126543"/>
                  <a:pt x="230660" y="126187"/>
                </a:cubicBezTo>
                <a:cubicBezTo>
                  <a:pt x="231016" y="125832"/>
                  <a:pt x="231219" y="125628"/>
                  <a:pt x="231270" y="125578"/>
                </a:cubicBezTo>
                <a:cubicBezTo>
                  <a:pt x="231143" y="126187"/>
                  <a:pt x="231092" y="126187"/>
                  <a:pt x="231118" y="125578"/>
                </a:cubicBezTo>
                <a:cubicBezTo>
                  <a:pt x="231143" y="124968"/>
                  <a:pt x="232007" y="123749"/>
                  <a:pt x="233708" y="121920"/>
                </a:cubicBezTo>
                <a:cubicBezTo>
                  <a:pt x="234826" y="121310"/>
                  <a:pt x="235639" y="120701"/>
                  <a:pt x="236147" y="120091"/>
                </a:cubicBezTo>
                <a:cubicBezTo>
                  <a:pt x="236655" y="119482"/>
                  <a:pt x="237468" y="118872"/>
                  <a:pt x="238585" y="118262"/>
                </a:cubicBezTo>
                <a:close/>
                <a:moveTo>
                  <a:pt x="237366" y="92659"/>
                </a:moveTo>
                <a:cubicBezTo>
                  <a:pt x="234318" y="94564"/>
                  <a:pt x="231575" y="96850"/>
                  <a:pt x="229136" y="99517"/>
                </a:cubicBezTo>
                <a:cubicBezTo>
                  <a:pt x="226698" y="102184"/>
                  <a:pt x="224564" y="104775"/>
                  <a:pt x="222736" y="107290"/>
                </a:cubicBezTo>
                <a:cubicBezTo>
                  <a:pt x="218062" y="111963"/>
                  <a:pt x="213998" y="117246"/>
                  <a:pt x="210544" y="123139"/>
                </a:cubicBezTo>
                <a:close/>
                <a:moveTo>
                  <a:pt x="386108" y="90221"/>
                </a:moveTo>
                <a:cubicBezTo>
                  <a:pt x="387505" y="92761"/>
                  <a:pt x="389283" y="95301"/>
                  <a:pt x="391442" y="97841"/>
                </a:cubicBezTo>
                <a:cubicBezTo>
                  <a:pt x="393601" y="100381"/>
                  <a:pt x="395075" y="102311"/>
                  <a:pt x="395862" y="103632"/>
                </a:cubicBezTo>
                <a:cubicBezTo>
                  <a:pt x="395151" y="101549"/>
                  <a:pt x="393830" y="99009"/>
                  <a:pt x="391900" y="96012"/>
                </a:cubicBezTo>
                <a:cubicBezTo>
                  <a:pt x="389969" y="93015"/>
                  <a:pt x="388039" y="91084"/>
                  <a:pt x="386108" y="90221"/>
                </a:cubicBezTo>
                <a:close/>
                <a:moveTo>
                  <a:pt x="281257" y="87782"/>
                </a:moveTo>
                <a:cubicBezTo>
                  <a:pt x="279505" y="87833"/>
                  <a:pt x="278133" y="88341"/>
                  <a:pt x="277142" y="89306"/>
                </a:cubicBezTo>
                <a:cubicBezTo>
                  <a:pt x="276152" y="90272"/>
                  <a:pt x="275085" y="91389"/>
                  <a:pt x="273942" y="92659"/>
                </a:cubicBezTo>
                <a:cubicBezTo>
                  <a:pt x="272774" y="93726"/>
                  <a:pt x="271758" y="94640"/>
                  <a:pt x="270894" y="95402"/>
                </a:cubicBezTo>
                <a:cubicBezTo>
                  <a:pt x="270030" y="96164"/>
                  <a:pt x="269014" y="97688"/>
                  <a:pt x="267846" y="99974"/>
                </a:cubicBezTo>
                <a:lnTo>
                  <a:pt x="276380" y="91440"/>
                </a:lnTo>
                <a:cubicBezTo>
                  <a:pt x="276939" y="91465"/>
                  <a:pt x="277346" y="91415"/>
                  <a:pt x="277600" y="91288"/>
                </a:cubicBezTo>
                <a:cubicBezTo>
                  <a:pt x="277854" y="91161"/>
                  <a:pt x="278260" y="90805"/>
                  <a:pt x="278819" y="90221"/>
                </a:cubicBezTo>
                <a:cubicBezTo>
                  <a:pt x="279378" y="89662"/>
                  <a:pt x="279784" y="89256"/>
                  <a:pt x="280038" y="89002"/>
                </a:cubicBezTo>
                <a:cubicBezTo>
                  <a:pt x="280292" y="88748"/>
                  <a:pt x="280698" y="88341"/>
                  <a:pt x="281257" y="87782"/>
                </a:cubicBezTo>
                <a:close/>
                <a:moveTo>
                  <a:pt x="254435" y="87782"/>
                </a:moveTo>
                <a:cubicBezTo>
                  <a:pt x="253851" y="88925"/>
                  <a:pt x="253190" y="89687"/>
                  <a:pt x="252454" y="90068"/>
                </a:cubicBezTo>
                <a:cubicBezTo>
                  <a:pt x="251717" y="90449"/>
                  <a:pt x="250752" y="90907"/>
                  <a:pt x="249558" y="91440"/>
                </a:cubicBezTo>
                <a:close/>
                <a:moveTo>
                  <a:pt x="260531" y="80467"/>
                </a:moveTo>
                <a:cubicBezTo>
                  <a:pt x="260531" y="81483"/>
                  <a:pt x="260531" y="81890"/>
                  <a:pt x="260531" y="81686"/>
                </a:cubicBezTo>
                <a:cubicBezTo>
                  <a:pt x="260480" y="81686"/>
                  <a:pt x="260277" y="81686"/>
                  <a:pt x="259921" y="81686"/>
                </a:cubicBezTo>
                <a:cubicBezTo>
                  <a:pt x="259566" y="81686"/>
                  <a:pt x="259362" y="81686"/>
                  <a:pt x="259312" y="81686"/>
                </a:cubicBezTo>
                <a:cubicBezTo>
                  <a:pt x="259261" y="82271"/>
                  <a:pt x="259058" y="82626"/>
                  <a:pt x="258702" y="82753"/>
                </a:cubicBezTo>
                <a:cubicBezTo>
                  <a:pt x="258346" y="82880"/>
                  <a:pt x="258143" y="82931"/>
                  <a:pt x="258092" y="82906"/>
                </a:cubicBezTo>
                <a:cubicBezTo>
                  <a:pt x="258296" y="82906"/>
                  <a:pt x="257889" y="82906"/>
                  <a:pt x="256873" y="82906"/>
                </a:cubicBezTo>
                <a:cubicBezTo>
                  <a:pt x="257483" y="81813"/>
                  <a:pt x="258092" y="81255"/>
                  <a:pt x="258702" y="81229"/>
                </a:cubicBezTo>
                <a:cubicBezTo>
                  <a:pt x="259312" y="81204"/>
                  <a:pt x="259921" y="80950"/>
                  <a:pt x="260531" y="80467"/>
                </a:cubicBezTo>
                <a:close/>
                <a:moveTo>
                  <a:pt x="843842" y="76810"/>
                </a:moveTo>
                <a:cubicBezTo>
                  <a:pt x="841530" y="79197"/>
                  <a:pt x="839753" y="81432"/>
                  <a:pt x="838508" y="83515"/>
                </a:cubicBezTo>
                <a:cubicBezTo>
                  <a:pt x="837263" y="85598"/>
                  <a:pt x="835790" y="87833"/>
                  <a:pt x="834088" y="90221"/>
                </a:cubicBezTo>
                <a:lnTo>
                  <a:pt x="834088" y="92659"/>
                </a:lnTo>
                <a:cubicBezTo>
                  <a:pt x="832209" y="95072"/>
                  <a:pt x="830481" y="97561"/>
                  <a:pt x="828907" y="100127"/>
                </a:cubicBezTo>
                <a:cubicBezTo>
                  <a:pt x="827332" y="102692"/>
                  <a:pt x="826214" y="105486"/>
                  <a:pt x="825554" y="108509"/>
                </a:cubicBezTo>
                <a:lnTo>
                  <a:pt x="834088" y="92659"/>
                </a:lnTo>
                <a:close/>
                <a:moveTo>
                  <a:pt x="280038" y="75590"/>
                </a:moveTo>
                <a:cubicBezTo>
                  <a:pt x="277600" y="76683"/>
                  <a:pt x="275466" y="77851"/>
                  <a:pt x="273637" y="79096"/>
                </a:cubicBezTo>
                <a:cubicBezTo>
                  <a:pt x="271808" y="80340"/>
                  <a:pt x="270284" y="82423"/>
                  <a:pt x="269065" y="85344"/>
                </a:cubicBezTo>
                <a:cubicBezTo>
                  <a:pt x="270767" y="84734"/>
                  <a:pt x="271935" y="84125"/>
                  <a:pt x="272570" y="83515"/>
                </a:cubicBezTo>
                <a:cubicBezTo>
                  <a:pt x="273205" y="82906"/>
                  <a:pt x="274069" y="82296"/>
                  <a:pt x="275161" y="81686"/>
                </a:cubicBezTo>
                <a:cubicBezTo>
                  <a:pt x="276812" y="80061"/>
                  <a:pt x="277777" y="79045"/>
                  <a:pt x="278057" y="78638"/>
                </a:cubicBezTo>
                <a:cubicBezTo>
                  <a:pt x="278336" y="78232"/>
                  <a:pt x="278997" y="77216"/>
                  <a:pt x="280038" y="75590"/>
                </a:cubicBezTo>
                <a:close/>
                <a:moveTo>
                  <a:pt x="349532" y="67056"/>
                </a:moveTo>
                <a:cubicBezTo>
                  <a:pt x="350802" y="67615"/>
                  <a:pt x="352225" y="68021"/>
                  <a:pt x="353800" y="68275"/>
                </a:cubicBezTo>
                <a:cubicBezTo>
                  <a:pt x="355374" y="68529"/>
                  <a:pt x="356797" y="68936"/>
                  <a:pt x="358067" y="69494"/>
                </a:cubicBezTo>
                <a:cubicBezTo>
                  <a:pt x="359261" y="69545"/>
                  <a:pt x="360226" y="69748"/>
                  <a:pt x="360962" y="70104"/>
                </a:cubicBezTo>
                <a:cubicBezTo>
                  <a:pt x="361699" y="70460"/>
                  <a:pt x="362359" y="70663"/>
                  <a:pt x="362944" y="70714"/>
                </a:cubicBezTo>
                <a:cubicBezTo>
                  <a:pt x="365230" y="71247"/>
                  <a:pt x="366449" y="71399"/>
                  <a:pt x="366601" y="71171"/>
                </a:cubicBezTo>
                <a:cubicBezTo>
                  <a:pt x="366754" y="70942"/>
                  <a:pt x="366754" y="70790"/>
                  <a:pt x="366601" y="70714"/>
                </a:cubicBezTo>
                <a:cubicBezTo>
                  <a:pt x="364137" y="70028"/>
                  <a:pt x="361445" y="69266"/>
                  <a:pt x="358524" y="68428"/>
                </a:cubicBezTo>
                <a:cubicBezTo>
                  <a:pt x="355603" y="67589"/>
                  <a:pt x="352606" y="67132"/>
                  <a:pt x="349532" y="67056"/>
                </a:cubicBezTo>
                <a:close/>
                <a:moveTo>
                  <a:pt x="694185" y="66294"/>
                </a:moveTo>
                <a:cubicBezTo>
                  <a:pt x="695150" y="66167"/>
                  <a:pt x="696268" y="66421"/>
                  <a:pt x="697538" y="67056"/>
                </a:cubicBezTo>
                <a:cubicBezTo>
                  <a:pt x="696039" y="68097"/>
                  <a:pt x="695379" y="68453"/>
                  <a:pt x="695557" y="68123"/>
                </a:cubicBezTo>
                <a:cubicBezTo>
                  <a:pt x="695734" y="67793"/>
                  <a:pt x="694769" y="67843"/>
                  <a:pt x="692661" y="68275"/>
                </a:cubicBezTo>
                <a:cubicBezTo>
                  <a:pt x="692712" y="67081"/>
                  <a:pt x="693220" y="66421"/>
                  <a:pt x="694185" y="66294"/>
                </a:cubicBezTo>
                <a:close/>
                <a:moveTo>
                  <a:pt x="309146" y="63246"/>
                </a:moveTo>
                <a:cubicBezTo>
                  <a:pt x="309019" y="63475"/>
                  <a:pt x="308664" y="63932"/>
                  <a:pt x="308080" y="64618"/>
                </a:cubicBezTo>
                <a:cubicBezTo>
                  <a:pt x="308130" y="65151"/>
                  <a:pt x="308334" y="65303"/>
                  <a:pt x="308689" y="65075"/>
                </a:cubicBezTo>
                <a:cubicBezTo>
                  <a:pt x="309045" y="64846"/>
                  <a:pt x="309248" y="64694"/>
                  <a:pt x="309299" y="64618"/>
                </a:cubicBezTo>
                <a:cubicBezTo>
                  <a:pt x="309324" y="63475"/>
                  <a:pt x="309273" y="63017"/>
                  <a:pt x="309146" y="63246"/>
                </a:cubicBezTo>
                <a:close/>
                <a:moveTo>
                  <a:pt x="271107" y="61294"/>
                </a:moveTo>
                <a:lnTo>
                  <a:pt x="261750" y="68275"/>
                </a:lnTo>
                <a:cubicBezTo>
                  <a:pt x="263528" y="67132"/>
                  <a:pt x="265154" y="66065"/>
                  <a:pt x="266627" y="65075"/>
                </a:cubicBezTo>
                <a:close/>
                <a:moveTo>
                  <a:pt x="784101" y="60960"/>
                </a:moveTo>
                <a:cubicBezTo>
                  <a:pt x="778818" y="62636"/>
                  <a:pt x="774449" y="64160"/>
                  <a:pt x="770995" y="65532"/>
                </a:cubicBezTo>
                <a:cubicBezTo>
                  <a:pt x="767540" y="66904"/>
                  <a:pt x="763781" y="69037"/>
                  <a:pt x="759717" y="71933"/>
                </a:cubicBezTo>
                <a:lnTo>
                  <a:pt x="754840" y="75590"/>
                </a:lnTo>
                <a:cubicBezTo>
                  <a:pt x="753824" y="75387"/>
                  <a:pt x="753418" y="75794"/>
                  <a:pt x="753621" y="76810"/>
                </a:cubicBezTo>
                <a:cubicBezTo>
                  <a:pt x="753570" y="76810"/>
                  <a:pt x="753367" y="76810"/>
                  <a:pt x="753011" y="76810"/>
                </a:cubicBezTo>
                <a:cubicBezTo>
                  <a:pt x="752656" y="76810"/>
                  <a:pt x="752453" y="76810"/>
                  <a:pt x="752402" y="76810"/>
                </a:cubicBezTo>
                <a:cubicBezTo>
                  <a:pt x="752453" y="76784"/>
                  <a:pt x="752656" y="76835"/>
                  <a:pt x="753011" y="76962"/>
                </a:cubicBezTo>
                <a:cubicBezTo>
                  <a:pt x="753367" y="77089"/>
                  <a:pt x="753570" y="77445"/>
                  <a:pt x="753621" y="78029"/>
                </a:cubicBezTo>
                <a:cubicBezTo>
                  <a:pt x="754967" y="79146"/>
                  <a:pt x="759285" y="77216"/>
                  <a:pt x="766575" y="72238"/>
                </a:cubicBezTo>
                <a:cubicBezTo>
                  <a:pt x="773865" y="67259"/>
                  <a:pt x="779707" y="63500"/>
                  <a:pt x="784101" y="60960"/>
                </a:cubicBezTo>
                <a:close/>
                <a:moveTo>
                  <a:pt x="1509449" y="53645"/>
                </a:moveTo>
                <a:lnTo>
                  <a:pt x="1511887" y="84125"/>
                </a:lnTo>
                <a:cubicBezTo>
                  <a:pt x="1512649" y="80874"/>
                  <a:pt x="1513259" y="76708"/>
                  <a:pt x="1513716" y="71628"/>
                </a:cubicBezTo>
                <a:cubicBezTo>
                  <a:pt x="1514173" y="66548"/>
                  <a:pt x="1513564" y="61773"/>
                  <a:pt x="1511887" y="57302"/>
                </a:cubicBezTo>
                <a:cubicBezTo>
                  <a:pt x="1511328" y="56693"/>
                  <a:pt x="1510922" y="56083"/>
                  <a:pt x="1510668" y="55474"/>
                </a:cubicBezTo>
                <a:cubicBezTo>
                  <a:pt x="1510414" y="54864"/>
                  <a:pt x="1510008" y="54254"/>
                  <a:pt x="1509449" y="53645"/>
                </a:cubicBezTo>
                <a:close/>
                <a:moveTo>
                  <a:pt x="1502648" y="51949"/>
                </a:moveTo>
                <a:cubicBezTo>
                  <a:pt x="1502572" y="52178"/>
                  <a:pt x="1502400" y="53149"/>
                  <a:pt x="1502134" y="54864"/>
                </a:cubicBezTo>
                <a:cubicBezTo>
                  <a:pt x="1502210" y="56464"/>
                  <a:pt x="1502362" y="56007"/>
                  <a:pt x="1502591" y="53492"/>
                </a:cubicBezTo>
                <a:cubicBezTo>
                  <a:pt x="1502705" y="52235"/>
                  <a:pt x="1502724" y="51721"/>
                  <a:pt x="1502648" y="51949"/>
                </a:cubicBezTo>
                <a:close/>
                <a:moveTo>
                  <a:pt x="767032" y="50444"/>
                </a:moveTo>
                <a:lnTo>
                  <a:pt x="767761" y="50672"/>
                </a:lnTo>
                <a:lnTo>
                  <a:pt x="767756" y="50692"/>
                </a:lnTo>
                <a:cubicBezTo>
                  <a:pt x="767553" y="50971"/>
                  <a:pt x="767312" y="50889"/>
                  <a:pt x="767032" y="50444"/>
                </a:cubicBezTo>
                <a:close/>
                <a:moveTo>
                  <a:pt x="275161" y="47549"/>
                </a:moveTo>
                <a:cubicBezTo>
                  <a:pt x="271859" y="52400"/>
                  <a:pt x="267490" y="57023"/>
                  <a:pt x="262055" y="61417"/>
                </a:cubicBezTo>
                <a:cubicBezTo>
                  <a:pt x="256619" y="65811"/>
                  <a:pt x="251641" y="70129"/>
                  <a:pt x="247120" y="74371"/>
                </a:cubicBezTo>
                <a:cubicBezTo>
                  <a:pt x="242700" y="78105"/>
                  <a:pt x="237823" y="82220"/>
                  <a:pt x="232489" y="86716"/>
                </a:cubicBezTo>
                <a:cubicBezTo>
                  <a:pt x="227155" y="91211"/>
                  <a:pt x="222278" y="95631"/>
                  <a:pt x="217859" y="99974"/>
                </a:cubicBezTo>
                <a:lnTo>
                  <a:pt x="200790" y="119482"/>
                </a:lnTo>
                <a:cubicBezTo>
                  <a:pt x="203914" y="114579"/>
                  <a:pt x="205895" y="111277"/>
                  <a:pt x="206734" y="109576"/>
                </a:cubicBezTo>
                <a:cubicBezTo>
                  <a:pt x="207572" y="107874"/>
                  <a:pt x="210467" y="104267"/>
                  <a:pt x="215420" y="98755"/>
                </a:cubicBezTo>
                <a:lnTo>
                  <a:pt x="250777" y="60960"/>
                </a:lnTo>
                <a:cubicBezTo>
                  <a:pt x="253851" y="58420"/>
                  <a:pt x="257457" y="55880"/>
                  <a:pt x="261598" y="53340"/>
                </a:cubicBezTo>
                <a:cubicBezTo>
                  <a:pt x="265738" y="50800"/>
                  <a:pt x="270259" y="48870"/>
                  <a:pt x="275161" y="47549"/>
                </a:cubicBezTo>
                <a:close/>
                <a:moveTo>
                  <a:pt x="321491" y="43891"/>
                </a:moveTo>
                <a:cubicBezTo>
                  <a:pt x="316614" y="45314"/>
                  <a:pt x="311737" y="47346"/>
                  <a:pt x="306860" y="49987"/>
                </a:cubicBezTo>
                <a:cubicBezTo>
                  <a:pt x="303381" y="51054"/>
                  <a:pt x="300891" y="51968"/>
                  <a:pt x="299393" y="52730"/>
                </a:cubicBezTo>
                <a:cubicBezTo>
                  <a:pt x="297894" y="53492"/>
                  <a:pt x="296319" y="55016"/>
                  <a:pt x="294668" y="57302"/>
                </a:cubicBezTo>
                <a:cubicBezTo>
                  <a:pt x="291290" y="57582"/>
                  <a:pt x="289817" y="57633"/>
                  <a:pt x="290249" y="57455"/>
                </a:cubicBezTo>
                <a:cubicBezTo>
                  <a:pt x="290681" y="57277"/>
                  <a:pt x="287683" y="58852"/>
                  <a:pt x="281257" y="62179"/>
                </a:cubicBezTo>
                <a:cubicBezTo>
                  <a:pt x="276126" y="64897"/>
                  <a:pt x="270538" y="68605"/>
                  <a:pt x="264493" y="73304"/>
                </a:cubicBezTo>
                <a:cubicBezTo>
                  <a:pt x="258448" y="78003"/>
                  <a:pt x="253470" y="82017"/>
                  <a:pt x="249558" y="85344"/>
                </a:cubicBezTo>
                <a:cubicBezTo>
                  <a:pt x="236121" y="98196"/>
                  <a:pt x="227333" y="107239"/>
                  <a:pt x="223193" y="112471"/>
                </a:cubicBezTo>
                <a:cubicBezTo>
                  <a:pt x="219053" y="117704"/>
                  <a:pt x="212398" y="126136"/>
                  <a:pt x="203228" y="137770"/>
                </a:cubicBezTo>
                <a:cubicBezTo>
                  <a:pt x="201501" y="140081"/>
                  <a:pt x="200079" y="142164"/>
                  <a:pt x="198961" y="144018"/>
                </a:cubicBezTo>
                <a:cubicBezTo>
                  <a:pt x="197844" y="145872"/>
                  <a:pt x="196421" y="148260"/>
                  <a:pt x="194694" y="151181"/>
                </a:cubicBezTo>
                <a:cubicBezTo>
                  <a:pt x="193475" y="152603"/>
                  <a:pt x="192256" y="154635"/>
                  <a:pt x="191036" y="157277"/>
                </a:cubicBezTo>
                <a:lnTo>
                  <a:pt x="170310" y="191414"/>
                </a:lnTo>
                <a:cubicBezTo>
                  <a:pt x="159134" y="208483"/>
                  <a:pt x="148568" y="226771"/>
                  <a:pt x="138611" y="246278"/>
                </a:cubicBezTo>
                <a:cubicBezTo>
                  <a:pt x="122329" y="279197"/>
                  <a:pt x="108867" y="309677"/>
                  <a:pt x="98225" y="337718"/>
                </a:cubicBezTo>
                <a:cubicBezTo>
                  <a:pt x="87582" y="365760"/>
                  <a:pt x="78692" y="398678"/>
                  <a:pt x="71555" y="436474"/>
                </a:cubicBezTo>
                <a:cubicBezTo>
                  <a:pt x="68939" y="447319"/>
                  <a:pt x="66551" y="459765"/>
                  <a:pt x="64392" y="473812"/>
                </a:cubicBezTo>
                <a:cubicBezTo>
                  <a:pt x="62233" y="487858"/>
                  <a:pt x="61369" y="500609"/>
                  <a:pt x="61801" y="512064"/>
                </a:cubicBezTo>
                <a:cubicBezTo>
                  <a:pt x="62309" y="513588"/>
                  <a:pt x="62512" y="513893"/>
                  <a:pt x="62411" y="512978"/>
                </a:cubicBezTo>
                <a:cubicBezTo>
                  <a:pt x="62309" y="512064"/>
                  <a:pt x="62512" y="511759"/>
                  <a:pt x="63020" y="512064"/>
                </a:cubicBezTo>
                <a:cubicBezTo>
                  <a:pt x="63528" y="511886"/>
                  <a:pt x="63732" y="511632"/>
                  <a:pt x="63630" y="511302"/>
                </a:cubicBezTo>
                <a:cubicBezTo>
                  <a:pt x="63528" y="510972"/>
                  <a:pt x="63732" y="511632"/>
                  <a:pt x="64240" y="513283"/>
                </a:cubicBezTo>
                <a:cubicBezTo>
                  <a:pt x="64240" y="519582"/>
                  <a:pt x="64240" y="526491"/>
                  <a:pt x="64240" y="534010"/>
                </a:cubicBezTo>
                <a:cubicBezTo>
                  <a:pt x="64240" y="535229"/>
                  <a:pt x="64240" y="536448"/>
                  <a:pt x="64240" y="537667"/>
                </a:cubicBezTo>
                <a:cubicBezTo>
                  <a:pt x="64189" y="540537"/>
                  <a:pt x="63986" y="542112"/>
                  <a:pt x="63630" y="542392"/>
                </a:cubicBezTo>
                <a:cubicBezTo>
                  <a:pt x="63274" y="542671"/>
                  <a:pt x="63071" y="542722"/>
                  <a:pt x="63020" y="542544"/>
                </a:cubicBezTo>
                <a:cubicBezTo>
                  <a:pt x="62436" y="543357"/>
                  <a:pt x="62081" y="543560"/>
                  <a:pt x="61954" y="543154"/>
                </a:cubicBezTo>
                <a:cubicBezTo>
                  <a:pt x="61827" y="542747"/>
                  <a:pt x="61776" y="544170"/>
                  <a:pt x="61801" y="547421"/>
                </a:cubicBezTo>
                <a:cubicBezTo>
                  <a:pt x="61852" y="547548"/>
                  <a:pt x="62055" y="548208"/>
                  <a:pt x="62411" y="549402"/>
                </a:cubicBezTo>
                <a:cubicBezTo>
                  <a:pt x="62766" y="550596"/>
                  <a:pt x="62970" y="551561"/>
                  <a:pt x="63020" y="552298"/>
                </a:cubicBezTo>
                <a:cubicBezTo>
                  <a:pt x="62360" y="552526"/>
                  <a:pt x="61852" y="552983"/>
                  <a:pt x="61496" y="553669"/>
                </a:cubicBezTo>
                <a:cubicBezTo>
                  <a:pt x="61141" y="554355"/>
                  <a:pt x="61242" y="557555"/>
                  <a:pt x="61801" y="563270"/>
                </a:cubicBezTo>
                <a:cubicBezTo>
                  <a:pt x="62004" y="568350"/>
                  <a:pt x="62817" y="572821"/>
                  <a:pt x="64240" y="576682"/>
                </a:cubicBezTo>
                <a:lnTo>
                  <a:pt x="65459" y="574243"/>
                </a:lnTo>
                <a:cubicBezTo>
                  <a:pt x="65459" y="573227"/>
                  <a:pt x="65459" y="572821"/>
                  <a:pt x="65459" y="573024"/>
                </a:cubicBezTo>
                <a:cubicBezTo>
                  <a:pt x="66068" y="574904"/>
                  <a:pt x="66678" y="576936"/>
                  <a:pt x="67288" y="579120"/>
                </a:cubicBezTo>
                <a:cubicBezTo>
                  <a:pt x="67897" y="581304"/>
                  <a:pt x="68507" y="583336"/>
                  <a:pt x="69116" y="585216"/>
                </a:cubicBezTo>
                <a:cubicBezTo>
                  <a:pt x="69726" y="587578"/>
                  <a:pt x="70336" y="589559"/>
                  <a:pt x="70945" y="591160"/>
                </a:cubicBezTo>
                <a:cubicBezTo>
                  <a:pt x="71555" y="592760"/>
                  <a:pt x="72164" y="594436"/>
                  <a:pt x="72774" y="596189"/>
                </a:cubicBezTo>
                <a:cubicBezTo>
                  <a:pt x="72647" y="592353"/>
                  <a:pt x="71987" y="587832"/>
                  <a:pt x="70793" y="582625"/>
                </a:cubicBezTo>
                <a:cubicBezTo>
                  <a:pt x="69599" y="577418"/>
                  <a:pt x="68634" y="572592"/>
                  <a:pt x="67897" y="568147"/>
                </a:cubicBezTo>
                <a:cubicBezTo>
                  <a:pt x="66881" y="557378"/>
                  <a:pt x="66475" y="545998"/>
                  <a:pt x="66678" y="534010"/>
                </a:cubicBezTo>
                <a:cubicBezTo>
                  <a:pt x="66246" y="510997"/>
                  <a:pt x="68024" y="486613"/>
                  <a:pt x="72012" y="460858"/>
                </a:cubicBezTo>
                <a:cubicBezTo>
                  <a:pt x="76000" y="435102"/>
                  <a:pt x="81131" y="410718"/>
                  <a:pt x="87404" y="387706"/>
                </a:cubicBezTo>
                <a:lnTo>
                  <a:pt x="97158" y="357226"/>
                </a:lnTo>
                <a:cubicBezTo>
                  <a:pt x="97742" y="356108"/>
                  <a:pt x="98098" y="355295"/>
                  <a:pt x="98225" y="354787"/>
                </a:cubicBezTo>
                <a:cubicBezTo>
                  <a:pt x="98352" y="354279"/>
                  <a:pt x="98403" y="353466"/>
                  <a:pt x="98377" y="352349"/>
                </a:cubicBezTo>
                <a:cubicBezTo>
                  <a:pt x="100003" y="346405"/>
                  <a:pt x="101324" y="342443"/>
                  <a:pt x="102340" y="340462"/>
                </a:cubicBezTo>
                <a:cubicBezTo>
                  <a:pt x="103356" y="338480"/>
                  <a:pt x="105286" y="333908"/>
                  <a:pt x="108131" y="326746"/>
                </a:cubicBezTo>
                <a:cubicBezTo>
                  <a:pt x="109071" y="324079"/>
                  <a:pt x="109325" y="322707"/>
                  <a:pt x="108893" y="322631"/>
                </a:cubicBezTo>
                <a:cubicBezTo>
                  <a:pt x="108461" y="322555"/>
                  <a:pt x="109020" y="321488"/>
                  <a:pt x="110569" y="319430"/>
                </a:cubicBezTo>
                <a:cubicBezTo>
                  <a:pt x="113084" y="315087"/>
                  <a:pt x="116284" y="307619"/>
                  <a:pt x="120170" y="297028"/>
                </a:cubicBezTo>
                <a:cubicBezTo>
                  <a:pt x="124057" y="286436"/>
                  <a:pt x="128171" y="276835"/>
                  <a:pt x="132515" y="268224"/>
                </a:cubicBezTo>
                <a:cubicBezTo>
                  <a:pt x="136122" y="262738"/>
                  <a:pt x="138357" y="258166"/>
                  <a:pt x="139220" y="254508"/>
                </a:cubicBezTo>
                <a:cubicBezTo>
                  <a:pt x="140084" y="250850"/>
                  <a:pt x="143538" y="244450"/>
                  <a:pt x="149584" y="235306"/>
                </a:cubicBezTo>
                <a:cubicBezTo>
                  <a:pt x="150828" y="233426"/>
                  <a:pt x="151997" y="231394"/>
                  <a:pt x="153089" y="229210"/>
                </a:cubicBezTo>
                <a:cubicBezTo>
                  <a:pt x="154181" y="227025"/>
                  <a:pt x="155045" y="224993"/>
                  <a:pt x="155680" y="223114"/>
                </a:cubicBezTo>
                <a:cubicBezTo>
                  <a:pt x="158778" y="217780"/>
                  <a:pt x="162030" y="212598"/>
                  <a:pt x="165433" y="207569"/>
                </a:cubicBezTo>
                <a:cubicBezTo>
                  <a:pt x="168837" y="202540"/>
                  <a:pt x="172088" y="196748"/>
                  <a:pt x="175187" y="190195"/>
                </a:cubicBezTo>
                <a:lnTo>
                  <a:pt x="177625" y="186538"/>
                </a:lnTo>
                <a:cubicBezTo>
                  <a:pt x="178641" y="184302"/>
                  <a:pt x="180267" y="182677"/>
                  <a:pt x="182502" y="181661"/>
                </a:cubicBezTo>
                <a:cubicBezTo>
                  <a:pt x="181054" y="180746"/>
                  <a:pt x="180597" y="180746"/>
                  <a:pt x="181130" y="181661"/>
                </a:cubicBezTo>
                <a:cubicBezTo>
                  <a:pt x="181664" y="182575"/>
                  <a:pt x="180902" y="182575"/>
                  <a:pt x="178844" y="181661"/>
                </a:cubicBezTo>
                <a:cubicBezTo>
                  <a:pt x="180038" y="179654"/>
                  <a:pt x="181308" y="177267"/>
                  <a:pt x="182654" y="174498"/>
                </a:cubicBezTo>
                <a:cubicBezTo>
                  <a:pt x="184001" y="171729"/>
                  <a:pt x="185575" y="169647"/>
                  <a:pt x="187379" y="168250"/>
                </a:cubicBezTo>
                <a:cubicBezTo>
                  <a:pt x="187328" y="171069"/>
                  <a:pt x="186820" y="173050"/>
                  <a:pt x="185855" y="174193"/>
                </a:cubicBezTo>
                <a:cubicBezTo>
                  <a:pt x="184890" y="175336"/>
                  <a:pt x="183772" y="177013"/>
                  <a:pt x="182502" y="179222"/>
                </a:cubicBezTo>
                <a:lnTo>
                  <a:pt x="197132" y="160934"/>
                </a:lnTo>
                <a:cubicBezTo>
                  <a:pt x="198352" y="158623"/>
                  <a:pt x="199571" y="156845"/>
                  <a:pt x="200790" y="155600"/>
                </a:cubicBezTo>
                <a:cubicBezTo>
                  <a:pt x="202009" y="154356"/>
                  <a:pt x="203228" y="152883"/>
                  <a:pt x="204448" y="151181"/>
                </a:cubicBezTo>
                <a:cubicBezTo>
                  <a:pt x="205159" y="149733"/>
                  <a:pt x="206175" y="147752"/>
                  <a:pt x="207496" y="145237"/>
                </a:cubicBezTo>
                <a:cubicBezTo>
                  <a:pt x="208816" y="142723"/>
                  <a:pt x="209832" y="141046"/>
                  <a:pt x="210544" y="140208"/>
                </a:cubicBezTo>
                <a:cubicBezTo>
                  <a:pt x="211610" y="139141"/>
                  <a:pt x="212220" y="138532"/>
                  <a:pt x="212372" y="138379"/>
                </a:cubicBezTo>
                <a:cubicBezTo>
                  <a:pt x="212525" y="138227"/>
                  <a:pt x="213134" y="137617"/>
                  <a:pt x="214201" y="136550"/>
                </a:cubicBezTo>
                <a:cubicBezTo>
                  <a:pt x="217960" y="132131"/>
                  <a:pt x="222329" y="126949"/>
                  <a:pt x="227308" y="121006"/>
                </a:cubicBezTo>
                <a:cubicBezTo>
                  <a:pt x="232286" y="115062"/>
                  <a:pt x="237264" y="109271"/>
                  <a:pt x="242243" y="103632"/>
                </a:cubicBezTo>
                <a:cubicBezTo>
                  <a:pt x="245240" y="100559"/>
                  <a:pt x="248085" y="97561"/>
                  <a:pt x="250777" y="94640"/>
                </a:cubicBezTo>
                <a:cubicBezTo>
                  <a:pt x="253470" y="91719"/>
                  <a:pt x="256314" y="89027"/>
                  <a:pt x="259312" y="86563"/>
                </a:cubicBezTo>
                <a:cubicBezTo>
                  <a:pt x="266398" y="79629"/>
                  <a:pt x="272037" y="74295"/>
                  <a:pt x="276228" y="70561"/>
                </a:cubicBezTo>
                <a:cubicBezTo>
                  <a:pt x="280419" y="66827"/>
                  <a:pt x="288191" y="62408"/>
                  <a:pt x="299545" y="57302"/>
                </a:cubicBezTo>
                <a:cubicBezTo>
                  <a:pt x="305184" y="55524"/>
                  <a:pt x="309146" y="54508"/>
                  <a:pt x="311432" y="54254"/>
                </a:cubicBezTo>
                <a:cubicBezTo>
                  <a:pt x="313718" y="54000"/>
                  <a:pt x="317071" y="50546"/>
                  <a:pt x="321491" y="43891"/>
                </a:cubicBezTo>
                <a:close/>
                <a:moveTo>
                  <a:pt x="289792" y="39014"/>
                </a:moveTo>
                <a:cubicBezTo>
                  <a:pt x="289741" y="39065"/>
                  <a:pt x="289538" y="39268"/>
                  <a:pt x="289182" y="39624"/>
                </a:cubicBezTo>
                <a:cubicBezTo>
                  <a:pt x="288826" y="39980"/>
                  <a:pt x="288623" y="40183"/>
                  <a:pt x="288572" y="40234"/>
                </a:cubicBezTo>
                <a:close/>
                <a:moveTo>
                  <a:pt x="738991" y="37795"/>
                </a:moveTo>
                <a:cubicBezTo>
                  <a:pt x="737822" y="38887"/>
                  <a:pt x="736806" y="39751"/>
                  <a:pt x="735943" y="40386"/>
                </a:cubicBezTo>
                <a:cubicBezTo>
                  <a:pt x="735079" y="41021"/>
                  <a:pt x="734063" y="42189"/>
                  <a:pt x="732895" y="43891"/>
                </a:cubicBezTo>
                <a:cubicBezTo>
                  <a:pt x="732895" y="43942"/>
                  <a:pt x="732895" y="44145"/>
                  <a:pt x="732895" y="44501"/>
                </a:cubicBezTo>
                <a:cubicBezTo>
                  <a:pt x="732895" y="44856"/>
                  <a:pt x="732895" y="45060"/>
                  <a:pt x="732895" y="45110"/>
                </a:cubicBezTo>
                <a:cubicBezTo>
                  <a:pt x="732844" y="45187"/>
                  <a:pt x="732641" y="45339"/>
                  <a:pt x="732285" y="45568"/>
                </a:cubicBezTo>
                <a:cubicBezTo>
                  <a:pt x="731929" y="45796"/>
                  <a:pt x="731726" y="45644"/>
                  <a:pt x="731675" y="45110"/>
                </a:cubicBezTo>
                <a:lnTo>
                  <a:pt x="723141" y="49987"/>
                </a:lnTo>
                <a:cubicBezTo>
                  <a:pt x="720017" y="51943"/>
                  <a:pt x="716512" y="54127"/>
                  <a:pt x="712625" y="56540"/>
                </a:cubicBezTo>
                <a:cubicBezTo>
                  <a:pt x="708739" y="58953"/>
                  <a:pt x="704929" y="60833"/>
                  <a:pt x="701195" y="62179"/>
                </a:cubicBezTo>
                <a:cubicBezTo>
                  <a:pt x="704751" y="58572"/>
                  <a:pt x="710441" y="53899"/>
                  <a:pt x="718264" y="48158"/>
                </a:cubicBezTo>
                <a:cubicBezTo>
                  <a:pt x="726087" y="42418"/>
                  <a:pt x="732996" y="38964"/>
                  <a:pt x="738991" y="37795"/>
                </a:cubicBezTo>
                <a:close/>
                <a:moveTo>
                  <a:pt x="1504572" y="36576"/>
                </a:moveTo>
                <a:lnTo>
                  <a:pt x="1507010" y="43891"/>
                </a:lnTo>
                <a:cubicBezTo>
                  <a:pt x="1507061" y="41072"/>
                  <a:pt x="1506960" y="39395"/>
                  <a:pt x="1506706" y="38862"/>
                </a:cubicBezTo>
                <a:cubicBezTo>
                  <a:pt x="1506452" y="38329"/>
                  <a:pt x="1505741" y="37567"/>
                  <a:pt x="1504572" y="36576"/>
                </a:cubicBezTo>
                <a:close/>
                <a:moveTo>
                  <a:pt x="877979" y="32918"/>
                </a:moveTo>
                <a:cubicBezTo>
                  <a:pt x="873661" y="34341"/>
                  <a:pt x="869801" y="36982"/>
                  <a:pt x="866397" y="40843"/>
                </a:cubicBezTo>
                <a:cubicBezTo>
                  <a:pt x="862993" y="44704"/>
                  <a:pt x="860352" y="48565"/>
                  <a:pt x="858472" y="52426"/>
                </a:cubicBezTo>
                <a:cubicBezTo>
                  <a:pt x="861723" y="50089"/>
                  <a:pt x="865279" y="46533"/>
                  <a:pt x="869140" y="41758"/>
                </a:cubicBezTo>
                <a:cubicBezTo>
                  <a:pt x="873001" y="36982"/>
                  <a:pt x="875947" y="34036"/>
                  <a:pt x="877979" y="32918"/>
                </a:cubicBezTo>
                <a:close/>
                <a:moveTo>
                  <a:pt x="308842" y="32309"/>
                </a:moveTo>
                <a:cubicBezTo>
                  <a:pt x="309121" y="32309"/>
                  <a:pt x="310086" y="32918"/>
                  <a:pt x="311737" y="34138"/>
                </a:cubicBezTo>
                <a:lnTo>
                  <a:pt x="306860" y="34138"/>
                </a:lnTo>
                <a:cubicBezTo>
                  <a:pt x="307902" y="32918"/>
                  <a:pt x="308562" y="32309"/>
                  <a:pt x="308842" y="32309"/>
                </a:cubicBezTo>
                <a:close/>
                <a:moveTo>
                  <a:pt x="337036" y="28804"/>
                </a:moveTo>
                <a:cubicBezTo>
                  <a:pt x="346535" y="28423"/>
                  <a:pt x="354358" y="28575"/>
                  <a:pt x="360505" y="29261"/>
                </a:cubicBezTo>
                <a:cubicBezTo>
                  <a:pt x="370919" y="29362"/>
                  <a:pt x="380266" y="31598"/>
                  <a:pt x="388547" y="35966"/>
                </a:cubicBezTo>
                <a:cubicBezTo>
                  <a:pt x="396827" y="40335"/>
                  <a:pt x="403736" y="46228"/>
                  <a:pt x="409273" y="53645"/>
                </a:cubicBezTo>
                <a:lnTo>
                  <a:pt x="420246" y="67056"/>
                </a:lnTo>
                <a:cubicBezTo>
                  <a:pt x="435130" y="90246"/>
                  <a:pt x="444071" y="116408"/>
                  <a:pt x="447068" y="145542"/>
                </a:cubicBezTo>
                <a:cubicBezTo>
                  <a:pt x="450066" y="174676"/>
                  <a:pt x="449253" y="202971"/>
                  <a:pt x="444630" y="230429"/>
                </a:cubicBezTo>
                <a:cubicBezTo>
                  <a:pt x="443208" y="236296"/>
                  <a:pt x="441480" y="243154"/>
                  <a:pt x="439448" y="251003"/>
                </a:cubicBezTo>
                <a:cubicBezTo>
                  <a:pt x="437416" y="258851"/>
                  <a:pt x="436299" y="265405"/>
                  <a:pt x="436096" y="270662"/>
                </a:cubicBezTo>
                <a:cubicBezTo>
                  <a:pt x="426944" y="271573"/>
                  <a:pt x="414632" y="269481"/>
                  <a:pt x="399158" y="264386"/>
                </a:cubicBezTo>
                <a:cubicBezTo>
                  <a:pt x="383685" y="259291"/>
                  <a:pt x="368754" y="253044"/>
                  <a:pt x="354364" y="245646"/>
                </a:cubicBezTo>
                <a:cubicBezTo>
                  <a:pt x="339975" y="238248"/>
                  <a:pt x="329830" y="231550"/>
                  <a:pt x="323929" y="225552"/>
                </a:cubicBezTo>
                <a:cubicBezTo>
                  <a:pt x="319179" y="219456"/>
                  <a:pt x="318925" y="212750"/>
                  <a:pt x="323167" y="205435"/>
                </a:cubicBezTo>
                <a:cubicBezTo>
                  <a:pt x="327409" y="198120"/>
                  <a:pt x="331727" y="186538"/>
                  <a:pt x="336121" y="170688"/>
                </a:cubicBezTo>
                <a:cubicBezTo>
                  <a:pt x="339093" y="159004"/>
                  <a:pt x="340465" y="147015"/>
                  <a:pt x="340236" y="134722"/>
                </a:cubicBezTo>
                <a:cubicBezTo>
                  <a:pt x="340007" y="122428"/>
                  <a:pt x="334978" y="114097"/>
                  <a:pt x="325148" y="109728"/>
                </a:cubicBezTo>
                <a:cubicBezTo>
                  <a:pt x="320576" y="113995"/>
                  <a:pt x="317528" y="117958"/>
                  <a:pt x="316004" y="121615"/>
                </a:cubicBezTo>
                <a:cubicBezTo>
                  <a:pt x="314480" y="125273"/>
                  <a:pt x="312652" y="128626"/>
                  <a:pt x="310518" y="131674"/>
                </a:cubicBezTo>
                <a:cubicBezTo>
                  <a:pt x="309375" y="127356"/>
                  <a:pt x="308613" y="122885"/>
                  <a:pt x="308232" y="118262"/>
                </a:cubicBezTo>
                <a:cubicBezTo>
                  <a:pt x="307851" y="113640"/>
                  <a:pt x="307394" y="109169"/>
                  <a:pt x="306860" y="104851"/>
                </a:cubicBezTo>
                <a:cubicBezTo>
                  <a:pt x="297234" y="109296"/>
                  <a:pt x="288750" y="117170"/>
                  <a:pt x="281410" y="128473"/>
                </a:cubicBezTo>
                <a:cubicBezTo>
                  <a:pt x="274069" y="139776"/>
                  <a:pt x="267109" y="149784"/>
                  <a:pt x="260531" y="158496"/>
                </a:cubicBezTo>
                <a:cubicBezTo>
                  <a:pt x="255705" y="164109"/>
                  <a:pt x="247374" y="176047"/>
                  <a:pt x="235537" y="194310"/>
                </a:cubicBezTo>
                <a:cubicBezTo>
                  <a:pt x="223701" y="212573"/>
                  <a:pt x="215370" y="225425"/>
                  <a:pt x="210544" y="232867"/>
                </a:cubicBezTo>
                <a:cubicBezTo>
                  <a:pt x="205870" y="241605"/>
                  <a:pt x="200587" y="250952"/>
                  <a:pt x="194694" y="260909"/>
                </a:cubicBezTo>
                <a:cubicBezTo>
                  <a:pt x="178159" y="290754"/>
                  <a:pt x="163985" y="321894"/>
                  <a:pt x="152174" y="354330"/>
                </a:cubicBezTo>
                <a:cubicBezTo>
                  <a:pt x="140363" y="386766"/>
                  <a:pt x="131372" y="420649"/>
                  <a:pt x="125200" y="455981"/>
                </a:cubicBezTo>
                <a:cubicBezTo>
                  <a:pt x="122430" y="468971"/>
                  <a:pt x="119706" y="485934"/>
                  <a:pt x="117026" y="506871"/>
                </a:cubicBezTo>
                <a:cubicBezTo>
                  <a:pt x="114347" y="527808"/>
                  <a:pt x="113700" y="547933"/>
                  <a:pt x="115085" y="567244"/>
                </a:cubicBezTo>
                <a:cubicBezTo>
                  <a:pt x="116470" y="586556"/>
                  <a:pt x="121873" y="600268"/>
                  <a:pt x="131296" y="608381"/>
                </a:cubicBezTo>
                <a:cubicBezTo>
                  <a:pt x="133963" y="605815"/>
                  <a:pt x="136249" y="602412"/>
                  <a:pt x="138154" y="598170"/>
                </a:cubicBezTo>
                <a:cubicBezTo>
                  <a:pt x="140059" y="593928"/>
                  <a:pt x="143869" y="589610"/>
                  <a:pt x="149584" y="585216"/>
                </a:cubicBezTo>
                <a:cubicBezTo>
                  <a:pt x="155680" y="582092"/>
                  <a:pt x="164214" y="577977"/>
                  <a:pt x="175187" y="572872"/>
                </a:cubicBezTo>
                <a:cubicBezTo>
                  <a:pt x="186160" y="567766"/>
                  <a:pt x="199571" y="558470"/>
                  <a:pt x="215420" y="544982"/>
                </a:cubicBezTo>
                <a:cubicBezTo>
                  <a:pt x="219688" y="541426"/>
                  <a:pt x="223650" y="538175"/>
                  <a:pt x="227308" y="535229"/>
                </a:cubicBezTo>
                <a:cubicBezTo>
                  <a:pt x="230965" y="532282"/>
                  <a:pt x="234318" y="529031"/>
                  <a:pt x="237366" y="525475"/>
                </a:cubicBezTo>
                <a:cubicBezTo>
                  <a:pt x="240541" y="521767"/>
                  <a:pt x="244249" y="518211"/>
                  <a:pt x="248491" y="514807"/>
                </a:cubicBezTo>
                <a:cubicBezTo>
                  <a:pt x="252733" y="511404"/>
                  <a:pt x="256746" y="508457"/>
                  <a:pt x="260531" y="505968"/>
                </a:cubicBezTo>
                <a:cubicBezTo>
                  <a:pt x="265636" y="502107"/>
                  <a:pt x="270970" y="497027"/>
                  <a:pt x="276533" y="490728"/>
                </a:cubicBezTo>
                <a:cubicBezTo>
                  <a:pt x="282095" y="484429"/>
                  <a:pt x="286515" y="478130"/>
                  <a:pt x="289792" y="471830"/>
                </a:cubicBezTo>
                <a:cubicBezTo>
                  <a:pt x="292281" y="466877"/>
                  <a:pt x="294313" y="461543"/>
                  <a:pt x="295888" y="455828"/>
                </a:cubicBezTo>
                <a:cubicBezTo>
                  <a:pt x="297462" y="450113"/>
                  <a:pt x="298275" y="444475"/>
                  <a:pt x="298326" y="438912"/>
                </a:cubicBezTo>
                <a:cubicBezTo>
                  <a:pt x="306632" y="440639"/>
                  <a:pt x="315623" y="444805"/>
                  <a:pt x="325301" y="451409"/>
                </a:cubicBezTo>
                <a:cubicBezTo>
                  <a:pt x="334978" y="458013"/>
                  <a:pt x="343055" y="464007"/>
                  <a:pt x="349532" y="469392"/>
                </a:cubicBezTo>
                <a:cubicBezTo>
                  <a:pt x="357000" y="475386"/>
                  <a:pt x="364315" y="481686"/>
                  <a:pt x="371478" y="488290"/>
                </a:cubicBezTo>
                <a:cubicBezTo>
                  <a:pt x="378641" y="494894"/>
                  <a:pt x="384737" y="502412"/>
                  <a:pt x="389766" y="510845"/>
                </a:cubicBezTo>
                <a:cubicBezTo>
                  <a:pt x="395938" y="521284"/>
                  <a:pt x="398834" y="531495"/>
                  <a:pt x="398453" y="541477"/>
                </a:cubicBezTo>
                <a:cubicBezTo>
                  <a:pt x="398072" y="551459"/>
                  <a:pt x="393957" y="560756"/>
                  <a:pt x="386108" y="569366"/>
                </a:cubicBezTo>
                <a:cubicBezTo>
                  <a:pt x="383670" y="573227"/>
                  <a:pt x="381232" y="576478"/>
                  <a:pt x="378793" y="579120"/>
                </a:cubicBezTo>
                <a:cubicBezTo>
                  <a:pt x="375847" y="582651"/>
                  <a:pt x="373205" y="585648"/>
                  <a:pt x="370868" y="588112"/>
                </a:cubicBezTo>
                <a:cubicBezTo>
                  <a:pt x="368532" y="590575"/>
                  <a:pt x="365890" y="593268"/>
                  <a:pt x="362944" y="596189"/>
                </a:cubicBezTo>
                <a:cubicBezTo>
                  <a:pt x="361724" y="597916"/>
                  <a:pt x="360505" y="599338"/>
                  <a:pt x="359286" y="600456"/>
                </a:cubicBezTo>
                <a:cubicBezTo>
                  <a:pt x="358067" y="601574"/>
                  <a:pt x="356848" y="602996"/>
                  <a:pt x="355628" y="604723"/>
                </a:cubicBezTo>
                <a:lnTo>
                  <a:pt x="338560" y="620573"/>
                </a:lnTo>
                <a:cubicBezTo>
                  <a:pt x="329517" y="628777"/>
                  <a:pt x="318646" y="637362"/>
                  <a:pt x="305946" y="646328"/>
                </a:cubicBezTo>
                <a:cubicBezTo>
                  <a:pt x="293246" y="655295"/>
                  <a:pt x="281765" y="662965"/>
                  <a:pt x="271504" y="669341"/>
                </a:cubicBezTo>
                <a:cubicBezTo>
                  <a:pt x="266068" y="672668"/>
                  <a:pt x="258651" y="676377"/>
                  <a:pt x="249253" y="680466"/>
                </a:cubicBezTo>
                <a:cubicBezTo>
                  <a:pt x="239855" y="684555"/>
                  <a:pt x="231829" y="687349"/>
                  <a:pt x="225174" y="688848"/>
                </a:cubicBezTo>
                <a:cubicBezTo>
                  <a:pt x="226977" y="686232"/>
                  <a:pt x="230991" y="683235"/>
                  <a:pt x="237214" y="679856"/>
                </a:cubicBezTo>
                <a:cubicBezTo>
                  <a:pt x="243437" y="676478"/>
                  <a:pt x="248364" y="673786"/>
                  <a:pt x="251996" y="671779"/>
                </a:cubicBezTo>
                <a:cubicBezTo>
                  <a:pt x="261318" y="666471"/>
                  <a:pt x="272240" y="659105"/>
                  <a:pt x="284762" y="649681"/>
                </a:cubicBezTo>
                <a:cubicBezTo>
                  <a:pt x="297285" y="640258"/>
                  <a:pt x="306683" y="631368"/>
                  <a:pt x="312956" y="623011"/>
                </a:cubicBezTo>
                <a:cubicBezTo>
                  <a:pt x="314785" y="620725"/>
                  <a:pt x="316614" y="618896"/>
                  <a:pt x="318443" y="617525"/>
                </a:cubicBezTo>
                <a:cubicBezTo>
                  <a:pt x="320272" y="616153"/>
                  <a:pt x="322100" y="614324"/>
                  <a:pt x="323929" y="612038"/>
                </a:cubicBezTo>
                <a:lnTo>
                  <a:pt x="321491" y="608381"/>
                </a:lnTo>
                <a:cubicBezTo>
                  <a:pt x="323701" y="605841"/>
                  <a:pt x="325682" y="604215"/>
                  <a:pt x="327434" y="603504"/>
                </a:cubicBezTo>
                <a:cubicBezTo>
                  <a:pt x="329187" y="602793"/>
                  <a:pt x="332083" y="599948"/>
                  <a:pt x="336121" y="594970"/>
                </a:cubicBezTo>
                <a:cubicBezTo>
                  <a:pt x="338560" y="592658"/>
                  <a:pt x="340693" y="590271"/>
                  <a:pt x="342522" y="587807"/>
                </a:cubicBezTo>
                <a:cubicBezTo>
                  <a:pt x="344351" y="585343"/>
                  <a:pt x="345875" y="582041"/>
                  <a:pt x="347094" y="577901"/>
                </a:cubicBezTo>
                <a:cubicBezTo>
                  <a:pt x="344249" y="579044"/>
                  <a:pt x="342319" y="580111"/>
                  <a:pt x="341303" y="581101"/>
                </a:cubicBezTo>
                <a:cubicBezTo>
                  <a:pt x="340287" y="582092"/>
                  <a:pt x="338966" y="583463"/>
                  <a:pt x="337340" y="585216"/>
                </a:cubicBezTo>
                <a:cubicBezTo>
                  <a:pt x="337290" y="585140"/>
                  <a:pt x="337086" y="584987"/>
                  <a:pt x="336731" y="584759"/>
                </a:cubicBezTo>
                <a:cubicBezTo>
                  <a:pt x="336375" y="584530"/>
                  <a:pt x="336172" y="584683"/>
                  <a:pt x="336121" y="585216"/>
                </a:cubicBezTo>
                <a:cubicBezTo>
                  <a:pt x="336147" y="585165"/>
                  <a:pt x="336096" y="584962"/>
                  <a:pt x="335969" y="584606"/>
                </a:cubicBezTo>
                <a:cubicBezTo>
                  <a:pt x="335842" y="584251"/>
                  <a:pt x="335486" y="584048"/>
                  <a:pt x="334902" y="583997"/>
                </a:cubicBezTo>
                <a:cubicBezTo>
                  <a:pt x="333937" y="583921"/>
                  <a:pt x="333734" y="583768"/>
                  <a:pt x="334292" y="583540"/>
                </a:cubicBezTo>
                <a:cubicBezTo>
                  <a:pt x="334851" y="583311"/>
                  <a:pt x="334648" y="583463"/>
                  <a:pt x="333683" y="583997"/>
                </a:cubicBezTo>
                <a:cubicBezTo>
                  <a:pt x="331778" y="584835"/>
                  <a:pt x="329797" y="586511"/>
                  <a:pt x="327739" y="589026"/>
                </a:cubicBezTo>
                <a:cubicBezTo>
                  <a:pt x="325682" y="591541"/>
                  <a:pt x="324005" y="593522"/>
                  <a:pt x="322710" y="594970"/>
                </a:cubicBezTo>
                <a:cubicBezTo>
                  <a:pt x="320272" y="597408"/>
                  <a:pt x="317833" y="599846"/>
                  <a:pt x="315395" y="602285"/>
                </a:cubicBezTo>
                <a:cubicBezTo>
                  <a:pt x="313668" y="603504"/>
                  <a:pt x="312245" y="604723"/>
                  <a:pt x="311128" y="605942"/>
                </a:cubicBezTo>
                <a:cubicBezTo>
                  <a:pt x="310010" y="607162"/>
                  <a:pt x="308588" y="608381"/>
                  <a:pt x="306860" y="609600"/>
                </a:cubicBezTo>
                <a:cubicBezTo>
                  <a:pt x="302441" y="613562"/>
                  <a:pt x="297259" y="618134"/>
                  <a:pt x="291316" y="623316"/>
                </a:cubicBezTo>
                <a:cubicBezTo>
                  <a:pt x="285372" y="628498"/>
                  <a:pt x="279581" y="632460"/>
                  <a:pt x="273942" y="635203"/>
                </a:cubicBezTo>
                <a:cubicBezTo>
                  <a:pt x="274501" y="632917"/>
                  <a:pt x="275212" y="631393"/>
                  <a:pt x="276076" y="630631"/>
                </a:cubicBezTo>
                <a:cubicBezTo>
                  <a:pt x="276939" y="629869"/>
                  <a:pt x="278260" y="628955"/>
                  <a:pt x="280038" y="627888"/>
                </a:cubicBezTo>
                <a:cubicBezTo>
                  <a:pt x="281765" y="626720"/>
                  <a:pt x="283188" y="625704"/>
                  <a:pt x="284305" y="624840"/>
                </a:cubicBezTo>
                <a:cubicBezTo>
                  <a:pt x="285423" y="623976"/>
                  <a:pt x="286845" y="622960"/>
                  <a:pt x="288572" y="621792"/>
                </a:cubicBezTo>
                <a:cubicBezTo>
                  <a:pt x="291011" y="619354"/>
                  <a:pt x="293449" y="616915"/>
                  <a:pt x="295888" y="614477"/>
                </a:cubicBezTo>
                <a:cubicBezTo>
                  <a:pt x="302034" y="608990"/>
                  <a:pt x="308029" y="603199"/>
                  <a:pt x="313871" y="597103"/>
                </a:cubicBezTo>
                <a:cubicBezTo>
                  <a:pt x="319713" y="591007"/>
                  <a:pt x="325098" y="584606"/>
                  <a:pt x="330025" y="577901"/>
                </a:cubicBezTo>
                <a:cubicBezTo>
                  <a:pt x="325936" y="581584"/>
                  <a:pt x="322532" y="585191"/>
                  <a:pt x="319814" y="588721"/>
                </a:cubicBezTo>
                <a:cubicBezTo>
                  <a:pt x="317097" y="592252"/>
                  <a:pt x="313998" y="595554"/>
                  <a:pt x="310518" y="598627"/>
                </a:cubicBezTo>
                <a:lnTo>
                  <a:pt x="272723" y="629107"/>
                </a:lnTo>
                <a:cubicBezTo>
                  <a:pt x="274653" y="624611"/>
                  <a:pt x="279327" y="619582"/>
                  <a:pt x="286744" y="614020"/>
                </a:cubicBezTo>
                <a:cubicBezTo>
                  <a:pt x="294160" y="608457"/>
                  <a:pt x="300053" y="603733"/>
                  <a:pt x="304422" y="599846"/>
                </a:cubicBezTo>
                <a:cubicBezTo>
                  <a:pt x="306352" y="598094"/>
                  <a:pt x="308283" y="596417"/>
                  <a:pt x="310213" y="594817"/>
                </a:cubicBezTo>
                <a:cubicBezTo>
                  <a:pt x="312144" y="593217"/>
                  <a:pt x="313464" y="591236"/>
                  <a:pt x="314176" y="588874"/>
                </a:cubicBezTo>
                <a:cubicBezTo>
                  <a:pt x="312398" y="590093"/>
                  <a:pt x="310772" y="591312"/>
                  <a:pt x="309299" y="592531"/>
                </a:cubicBezTo>
                <a:cubicBezTo>
                  <a:pt x="307826" y="593750"/>
                  <a:pt x="306200" y="594970"/>
                  <a:pt x="304422" y="596189"/>
                </a:cubicBezTo>
                <a:cubicBezTo>
                  <a:pt x="300358" y="600329"/>
                  <a:pt x="295075" y="605155"/>
                  <a:pt x="288572" y="610667"/>
                </a:cubicBezTo>
                <a:cubicBezTo>
                  <a:pt x="282070" y="616179"/>
                  <a:pt x="276787" y="619481"/>
                  <a:pt x="272723" y="620573"/>
                </a:cubicBezTo>
                <a:cubicBezTo>
                  <a:pt x="273205" y="620090"/>
                  <a:pt x="273459" y="619836"/>
                  <a:pt x="273485" y="619811"/>
                </a:cubicBezTo>
                <a:cubicBezTo>
                  <a:pt x="273510" y="619785"/>
                  <a:pt x="274069" y="619227"/>
                  <a:pt x="275161" y="618134"/>
                </a:cubicBezTo>
                <a:cubicBezTo>
                  <a:pt x="277142" y="616306"/>
                  <a:pt x="279581" y="614477"/>
                  <a:pt x="282476" y="612648"/>
                </a:cubicBezTo>
                <a:cubicBezTo>
                  <a:pt x="285372" y="610819"/>
                  <a:pt x="287810" y="608990"/>
                  <a:pt x="289792" y="607162"/>
                </a:cubicBezTo>
                <a:cubicBezTo>
                  <a:pt x="297183" y="598754"/>
                  <a:pt x="304651" y="590575"/>
                  <a:pt x="312194" y="582625"/>
                </a:cubicBezTo>
                <a:cubicBezTo>
                  <a:pt x="319738" y="574675"/>
                  <a:pt x="326901" y="566191"/>
                  <a:pt x="333683" y="557174"/>
                </a:cubicBezTo>
                <a:cubicBezTo>
                  <a:pt x="335969" y="554914"/>
                  <a:pt x="339322" y="551205"/>
                  <a:pt x="343741" y="546049"/>
                </a:cubicBezTo>
                <a:cubicBezTo>
                  <a:pt x="348161" y="540893"/>
                  <a:pt x="350904" y="536880"/>
                  <a:pt x="351971" y="534010"/>
                </a:cubicBezTo>
                <a:cubicBezTo>
                  <a:pt x="349634" y="534086"/>
                  <a:pt x="347907" y="534848"/>
                  <a:pt x="346789" y="536296"/>
                </a:cubicBezTo>
                <a:cubicBezTo>
                  <a:pt x="345672" y="537743"/>
                  <a:pt x="344554" y="539420"/>
                  <a:pt x="343436" y="541325"/>
                </a:cubicBezTo>
                <a:cubicBezTo>
                  <a:pt x="340998" y="543966"/>
                  <a:pt x="338560" y="547218"/>
                  <a:pt x="336121" y="551078"/>
                </a:cubicBezTo>
                <a:cubicBezTo>
                  <a:pt x="334445" y="552806"/>
                  <a:pt x="333226" y="554228"/>
                  <a:pt x="332464" y="555346"/>
                </a:cubicBezTo>
                <a:cubicBezTo>
                  <a:pt x="331702" y="556463"/>
                  <a:pt x="330482" y="557886"/>
                  <a:pt x="328806" y="559613"/>
                </a:cubicBezTo>
                <a:cubicBezTo>
                  <a:pt x="327053" y="561467"/>
                  <a:pt x="325682" y="563245"/>
                  <a:pt x="324691" y="564947"/>
                </a:cubicBezTo>
                <a:cubicBezTo>
                  <a:pt x="323701" y="566649"/>
                  <a:pt x="322634" y="568122"/>
                  <a:pt x="321491" y="569366"/>
                </a:cubicBezTo>
                <a:cubicBezTo>
                  <a:pt x="315979" y="575920"/>
                  <a:pt x="310239" y="581711"/>
                  <a:pt x="304270" y="586740"/>
                </a:cubicBezTo>
                <a:cubicBezTo>
                  <a:pt x="298301" y="591769"/>
                  <a:pt x="292255" y="596951"/>
                  <a:pt x="286134" y="602285"/>
                </a:cubicBezTo>
                <a:cubicBezTo>
                  <a:pt x="285118" y="601777"/>
                  <a:pt x="284712" y="601574"/>
                  <a:pt x="284915" y="601675"/>
                </a:cubicBezTo>
                <a:cubicBezTo>
                  <a:pt x="285118" y="601777"/>
                  <a:pt x="284712" y="601574"/>
                  <a:pt x="283696" y="601066"/>
                </a:cubicBezTo>
                <a:lnTo>
                  <a:pt x="282476" y="601066"/>
                </a:lnTo>
                <a:cubicBezTo>
                  <a:pt x="278438" y="602640"/>
                  <a:pt x="276152" y="603758"/>
                  <a:pt x="275618" y="604418"/>
                </a:cubicBezTo>
                <a:cubicBezTo>
                  <a:pt x="275085" y="605079"/>
                  <a:pt x="274933" y="606806"/>
                  <a:pt x="275161" y="609600"/>
                </a:cubicBezTo>
                <a:cubicBezTo>
                  <a:pt x="273256" y="610286"/>
                  <a:pt x="271275" y="611353"/>
                  <a:pt x="269218" y="612800"/>
                </a:cubicBezTo>
                <a:cubicBezTo>
                  <a:pt x="267160" y="614248"/>
                  <a:pt x="265484" y="615620"/>
                  <a:pt x="264188" y="616915"/>
                </a:cubicBezTo>
                <a:lnTo>
                  <a:pt x="261750" y="619354"/>
                </a:lnTo>
                <a:cubicBezTo>
                  <a:pt x="260124" y="621106"/>
                  <a:pt x="259108" y="622478"/>
                  <a:pt x="258702" y="623468"/>
                </a:cubicBezTo>
                <a:cubicBezTo>
                  <a:pt x="258296" y="624459"/>
                  <a:pt x="257280" y="625526"/>
                  <a:pt x="255654" y="626669"/>
                </a:cubicBezTo>
                <a:cubicBezTo>
                  <a:pt x="253876" y="627228"/>
                  <a:pt x="252250" y="627634"/>
                  <a:pt x="250777" y="627888"/>
                </a:cubicBezTo>
                <a:cubicBezTo>
                  <a:pt x="249304" y="628142"/>
                  <a:pt x="247678" y="628548"/>
                  <a:pt x="245900" y="629107"/>
                </a:cubicBezTo>
                <a:cubicBezTo>
                  <a:pt x="242040" y="632968"/>
                  <a:pt x="237569" y="636219"/>
                  <a:pt x="232489" y="638861"/>
                </a:cubicBezTo>
                <a:lnTo>
                  <a:pt x="219078" y="647395"/>
                </a:lnTo>
                <a:cubicBezTo>
                  <a:pt x="219611" y="646862"/>
                  <a:pt x="220069" y="646405"/>
                  <a:pt x="220450" y="646024"/>
                </a:cubicBezTo>
                <a:cubicBezTo>
                  <a:pt x="220831" y="645643"/>
                  <a:pt x="221593" y="644881"/>
                  <a:pt x="222736" y="643738"/>
                </a:cubicBezTo>
                <a:cubicBezTo>
                  <a:pt x="224412" y="642747"/>
                  <a:pt x="225326" y="642290"/>
                  <a:pt x="225479" y="642366"/>
                </a:cubicBezTo>
                <a:cubicBezTo>
                  <a:pt x="225631" y="642442"/>
                  <a:pt x="225936" y="641680"/>
                  <a:pt x="226393" y="640080"/>
                </a:cubicBezTo>
                <a:cubicBezTo>
                  <a:pt x="223980" y="641223"/>
                  <a:pt x="221796" y="642290"/>
                  <a:pt x="219840" y="643280"/>
                </a:cubicBezTo>
                <a:cubicBezTo>
                  <a:pt x="217884" y="644271"/>
                  <a:pt x="216005" y="645643"/>
                  <a:pt x="214201" y="647395"/>
                </a:cubicBezTo>
                <a:cubicBezTo>
                  <a:pt x="206708" y="653466"/>
                  <a:pt x="202187" y="657479"/>
                  <a:pt x="200638" y="659435"/>
                </a:cubicBezTo>
                <a:cubicBezTo>
                  <a:pt x="199088" y="661391"/>
                  <a:pt x="190605" y="665099"/>
                  <a:pt x="175187" y="670560"/>
                </a:cubicBezTo>
                <a:cubicBezTo>
                  <a:pt x="175085" y="670509"/>
                  <a:pt x="174679" y="670306"/>
                  <a:pt x="173968" y="669950"/>
                </a:cubicBezTo>
                <a:cubicBezTo>
                  <a:pt x="173256" y="669595"/>
                  <a:pt x="172850" y="669392"/>
                  <a:pt x="172748" y="669341"/>
                </a:cubicBezTo>
                <a:lnTo>
                  <a:pt x="173968" y="671779"/>
                </a:lnTo>
                <a:lnTo>
                  <a:pt x="166652" y="670560"/>
                </a:lnTo>
                <a:cubicBezTo>
                  <a:pt x="169040" y="668299"/>
                  <a:pt x="171580" y="666725"/>
                  <a:pt x="174272" y="665836"/>
                </a:cubicBezTo>
                <a:cubicBezTo>
                  <a:pt x="176965" y="664947"/>
                  <a:pt x="180114" y="663677"/>
                  <a:pt x="183721" y="662026"/>
                </a:cubicBezTo>
                <a:lnTo>
                  <a:pt x="194694" y="657149"/>
                </a:lnTo>
                <a:cubicBezTo>
                  <a:pt x="198961" y="653567"/>
                  <a:pt x="203228" y="650367"/>
                  <a:pt x="207496" y="647548"/>
                </a:cubicBezTo>
                <a:cubicBezTo>
                  <a:pt x="211763" y="644728"/>
                  <a:pt x="216030" y="641833"/>
                  <a:pt x="220297" y="638861"/>
                </a:cubicBezTo>
                <a:cubicBezTo>
                  <a:pt x="223675" y="637337"/>
                  <a:pt x="225453" y="636422"/>
                  <a:pt x="225631" y="636118"/>
                </a:cubicBezTo>
                <a:cubicBezTo>
                  <a:pt x="225809" y="635813"/>
                  <a:pt x="226063" y="634289"/>
                  <a:pt x="226393" y="631546"/>
                </a:cubicBezTo>
                <a:lnTo>
                  <a:pt x="239804" y="627888"/>
                </a:lnTo>
                <a:cubicBezTo>
                  <a:pt x="240312" y="629488"/>
                  <a:pt x="240516" y="630250"/>
                  <a:pt x="240414" y="630174"/>
                </a:cubicBezTo>
                <a:cubicBezTo>
                  <a:pt x="240312" y="630098"/>
                  <a:pt x="240516" y="630555"/>
                  <a:pt x="241024" y="631546"/>
                </a:cubicBezTo>
                <a:cubicBezTo>
                  <a:pt x="241074" y="629031"/>
                  <a:pt x="240973" y="627659"/>
                  <a:pt x="240719" y="627431"/>
                </a:cubicBezTo>
                <a:cubicBezTo>
                  <a:pt x="240465" y="627202"/>
                  <a:pt x="243411" y="624916"/>
                  <a:pt x="249558" y="620573"/>
                </a:cubicBezTo>
                <a:cubicBezTo>
                  <a:pt x="251438" y="618744"/>
                  <a:pt x="253470" y="616915"/>
                  <a:pt x="255654" y="615086"/>
                </a:cubicBezTo>
                <a:cubicBezTo>
                  <a:pt x="257838" y="613258"/>
                  <a:pt x="259870" y="611429"/>
                  <a:pt x="261750" y="609600"/>
                </a:cubicBezTo>
                <a:cubicBezTo>
                  <a:pt x="264138" y="607822"/>
                  <a:pt x="266373" y="606196"/>
                  <a:pt x="268456" y="604723"/>
                </a:cubicBezTo>
                <a:cubicBezTo>
                  <a:pt x="270538" y="603250"/>
                  <a:pt x="272774" y="601624"/>
                  <a:pt x="275161" y="599846"/>
                </a:cubicBezTo>
                <a:cubicBezTo>
                  <a:pt x="282095" y="594081"/>
                  <a:pt x="292306" y="583971"/>
                  <a:pt x="305794" y="569519"/>
                </a:cubicBezTo>
                <a:cubicBezTo>
                  <a:pt x="319281" y="555066"/>
                  <a:pt x="327358" y="545262"/>
                  <a:pt x="330025" y="540106"/>
                </a:cubicBezTo>
                <a:cubicBezTo>
                  <a:pt x="327638" y="541477"/>
                  <a:pt x="323574" y="545440"/>
                  <a:pt x="317833" y="551993"/>
                </a:cubicBezTo>
                <a:cubicBezTo>
                  <a:pt x="312093" y="558546"/>
                  <a:pt x="308029" y="563118"/>
                  <a:pt x="305641" y="565709"/>
                </a:cubicBezTo>
                <a:cubicBezTo>
                  <a:pt x="303787" y="567487"/>
                  <a:pt x="302009" y="569112"/>
                  <a:pt x="300307" y="570586"/>
                </a:cubicBezTo>
                <a:cubicBezTo>
                  <a:pt x="298605" y="572059"/>
                  <a:pt x="297132" y="573684"/>
                  <a:pt x="295888" y="575462"/>
                </a:cubicBezTo>
                <a:cubicBezTo>
                  <a:pt x="295405" y="576453"/>
                  <a:pt x="295151" y="576910"/>
                  <a:pt x="295126" y="576834"/>
                </a:cubicBezTo>
                <a:cubicBezTo>
                  <a:pt x="295100" y="576758"/>
                  <a:pt x="294541" y="577520"/>
                  <a:pt x="293449" y="579120"/>
                </a:cubicBezTo>
                <a:lnTo>
                  <a:pt x="278819" y="591312"/>
                </a:lnTo>
                <a:cubicBezTo>
                  <a:pt x="274399" y="595478"/>
                  <a:pt x="269522" y="599338"/>
                  <a:pt x="264188" y="602894"/>
                </a:cubicBezTo>
                <a:cubicBezTo>
                  <a:pt x="258854" y="606450"/>
                  <a:pt x="253978" y="610311"/>
                  <a:pt x="249558" y="614477"/>
                </a:cubicBezTo>
                <a:cubicBezTo>
                  <a:pt x="246434" y="616991"/>
                  <a:pt x="238966" y="621716"/>
                  <a:pt x="227155" y="628650"/>
                </a:cubicBezTo>
                <a:cubicBezTo>
                  <a:pt x="215344" y="635584"/>
                  <a:pt x="206962" y="640613"/>
                  <a:pt x="202009" y="643738"/>
                </a:cubicBezTo>
                <a:cubicBezTo>
                  <a:pt x="200384" y="644906"/>
                  <a:pt x="199368" y="645922"/>
                  <a:pt x="198961" y="646786"/>
                </a:cubicBezTo>
                <a:cubicBezTo>
                  <a:pt x="198555" y="647649"/>
                  <a:pt x="197539" y="648665"/>
                  <a:pt x="195913" y="649834"/>
                </a:cubicBezTo>
                <a:cubicBezTo>
                  <a:pt x="190274" y="656209"/>
                  <a:pt x="183569" y="660832"/>
                  <a:pt x="175796" y="663702"/>
                </a:cubicBezTo>
                <a:cubicBezTo>
                  <a:pt x="168024" y="666572"/>
                  <a:pt x="160099" y="669671"/>
                  <a:pt x="152022" y="672998"/>
                </a:cubicBezTo>
                <a:cubicBezTo>
                  <a:pt x="146459" y="675437"/>
                  <a:pt x="140821" y="678180"/>
                  <a:pt x="135106" y="681228"/>
                </a:cubicBezTo>
                <a:cubicBezTo>
                  <a:pt x="129391" y="684276"/>
                  <a:pt x="124057" y="687629"/>
                  <a:pt x="119104" y="691286"/>
                </a:cubicBezTo>
                <a:cubicBezTo>
                  <a:pt x="114887" y="695147"/>
                  <a:pt x="109909" y="698703"/>
                  <a:pt x="104168" y="701954"/>
                </a:cubicBezTo>
                <a:cubicBezTo>
                  <a:pt x="98428" y="705206"/>
                  <a:pt x="91621" y="706933"/>
                  <a:pt x="83747" y="707136"/>
                </a:cubicBezTo>
                <a:cubicBezTo>
                  <a:pt x="84483" y="704748"/>
                  <a:pt x="85753" y="702513"/>
                  <a:pt x="87557" y="700430"/>
                </a:cubicBezTo>
                <a:cubicBezTo>
                  <a:pt x="89360" y="698348"/>
                  <a:pt x="90935" y="696112"/>
                  <a:pt x="92281" y="693725"/>
                </a:cubicBezTo>
                <a:cubicBezTo>
                  <a:pt x="85296" y="694233"/>
                  <a:pt x="79454" y="694741"/>
                  <a:pt x="74755" y="695249"/>
                </a:cubicBezTo>
                <a:cubicBezTo>
                  <a:pt x="70056" y="695757"/>
                  <a:pt x="64519" y="696874"/>
                  <a:pt x="58144" y="698602"/>
                </a:cubicBezTo>
                <a:lnTo>
                  <a:pt x="63020" y="701040"/>
                </a:lnTo>
                <a:cubicBezTo>
                  <a:pt x="60531" y="702335"/>
                  <a:pt x="58194" y="703402"/>
                  <a:pt x="56010" y="704240"/>
                </a:cubicBezTo>
                <a:cubicBezTo>
                  <a:pt x="53826" y="705079"/>
                  <a:pt x="52098" y="705231"/>
                  <a:pt x="50828" y="704698"/>
                </a:cubicBezTo>
                <a:cubicBezTo>
                  <a:pt x="50244" y="704647"/>
                  <a:pt x="49889" y="704444"/>
                  <a:pt x="49762" y="704088"/>
                </a:cubicBezTo>
                <a:cubicBezTo>
                  <a:pt x="49635" y="703732"/>
                  <a:pt x="49584" y="703529"/>
                  <a:pt x="49609" y="703478"/>
                </a:cubicBezTo>
                <a:cubicBezTo>
                  <a:pt x="49025" y="703428"/>
                  <a:pt x="48669" y="703224"/>
                  <a:pt x="48542" y="702869"/>
                </a:cubicBezTo>
                <a:cubicBezTo>
                  <a:pt x="48415" y="702513"/>
                  <a:pt x="48365" y="702310"/>
                  <a:pt x="48390" y="702259"/>
                </a:cubicBezTo>
                <a:cubicBezTo>
                  <a:pt x="46815" y="703453"/>
                  <a:pt x="45698" y="704113"/>
                  <a:pt x="45037" y="704240"/>
                </a:cubicBezTo>
                <a:cubicBezTo>
                  <a:pt x="44377" y="704367"/>
                  <a:pt x="42650" y="704113"/>
                  <a:pt x="39856" y="703478"/>
                </a:cubicBezTo>
                <a:cubicBezTo>
                  <a:pt x="41202" y="701777"/>
                  <a:pt x="43081" y="700608"/>
                  <a:pt x="45494" y="699973"/>
                </a:cubicBezTo>
                <a:cubicBezTo>
                  <a:pt x="47907" y="699338"/>
                  <a:pt x="50092" y="698475"/>
                  <a:pt x="52048" y="697382"/>
                </a:cubicBezTo>
                <a:cubicBezTo>
                  <a:pt x="51514" y="695757"/>
                  <a:pt x="51057" y="695046"/>
                  <a:pt x="50676" y="695249"/>
                </a:cubicBezTo>
                <a:cubicBezTo>
                  <a:pt x="50295" y="695452"/>
                  <a:pt x="49533" y="695350"/>
                  <a:pt x="48390" y="694944"/>
                </a:cubicBezTo>
                <a:lnTo>
                  <a:pt x="52048" y="692506"/>
                </a:lnTo>
                <a:cubicBezTo>
                  <a:pt x="49787" y="690880"/>
                  <a:pt x="48822" y="689559"/>
                  <a:pt x="49152" y="688543"/>
                </a:cubicBezTo>
                <a:cubicBezTo>
                  <a:pt x="49482" y="687527"/>
                  <a:pt x="50041" y="685597"/>
                  <a:pt x="50828" y="682752"/>
                </a:cubicBezTo>
                <a:cubicBezTo>
                  <a:pt x="43335" y="679069"/>
                  <a:pt x="36376" y="672414"/>
                  <a:pt x="29950" y="662788"/>
                </a:cubicBezTo>
                <a:cubicBezTo>
                  <a:pt x="23523" y="653161"/>
                  <a:pt x="18697" y="644373"/>
                  <a:pt x="15472" y="636422"/>
                </a:cubicBezTo>
                <a:cubicBezTo>
                  <a:pt x="11204" y="626897"/>
                  <a:pt x="7852" y="615772"/>
                  <a:pt x="5413" y="603047"/>
                </a:cubicBezTo>
                <a:cubicBezTo>
                  <a:pt x="2975" y="590321"/>
                  <a:pt x="1451" y="578282"/>
                  <a:pt x="841" y="566928"/>
                </a:cubicBezTo>
                <a:cubicBezTo>
                  <a:pt x="-2181" y="515366"/>
                  <a:pt x="2949" y="464261"/>
                  <a:pt x="16234" y="413614"/>
                </a:cubicBezTo>
                <a:cubicBezTo>
                  <a:pt x="29518" y="362966"/>
                  <a:pt x="47145" y="314909"/>
                  <a:pt x="69116" y="269443"/>
                </a:cubicBezTo>
                <a:lnTo>
                  <a:pt x="109350" y="197510"/>
                </a:lnTo>
                <a:cubicBezTo>
                  <a:pt x="109401" y="196901"/>
                  <a:pt x="109604" y="196291"/>
                  <a:pt x="109960" y="195682"/>
                </a:cubicBezTo>
                <a:cubicBezTo>
                  <a:pt x="110315" y="195072"/>
                  <a:pt x="110518" y="194462"/>
                  <a:pt x="110569" y="193853"/>
                </a:cubicBezTo>
                <a:cubicBezTo>
                  <a:pt x="111585" y="194056"/>
                  <a:pt x="111992" y="193650"/>
                  <a:pt x="111788" y="192634"/>
                </a:cubicBezTo>
                <a:cubicBezTo>
                  <a:pt x="112347" y="192126"/>
                  <a:pt x="112754" y="191922"/>
                  <a:pt x="113008" y="192024"/>
                </a:cubicBezTo>
                <a:cubicBezTo>
                  <a:pt x="113262" y="192126"/>
                  <a:pt x="113668" y="191922"/>
                  <a:pt x="114227" y="191414"/>
                </a:cubicBezTo>
                <a:cubicBezTo>
                  <a:pt x="112652" y="195478"/>
                  <a:pt x="107877" y="205029"/>
                  <a:pt x="99901" y="220066"/>
                </a:cubicBezTo>
                <a:cubicBezTo>
                  <a:pt x="91926" y="235102"/>
                  <a:pt x="86541" y="245872"/>
                  <a:pt x="83747" y="252374"/>
                </a:cubicBezTo>
                <a:cubicBezTo>
                  <a:pt x="73409" y="273152"/>
                  <a:pt x="64214" y="294691"/>
                  <a:pt x="56162" y="316992"/>
                </a:cubicBezTo>
                <a:cubicBezTo>
                  <a:pt x="48111" y="339293"/>
                  <a:pt x="41049" y="362052"/>
                  <a:pt x="34979" y="385267"/>
                </a:cubicBezTo>
                <a:cubicBezTo>
                  <a:pt x="33201" y="390779"/>
                  <a:pt x="31575" y="396519"/>
                  <a:pt x="30102" y="402488"/>
                </a:cubicBezTo>
                <a:cubicBezTo>
                  <a:pt x="28629" y="408457"/>
                  <a:pt x="27003" y="414503"/>
                  <a:pt x="25225" y="420624"/>
                </a:cubicBezTo>
                <a:cubicBezTo>
                  <a:pt x="24666" y="424231"/>
                  <a:pt x="24260" y="427685"/>
                  <a:pt x="24006" y="430987"/>
                </a:cubicBezTo>
                <a:cubicBezTo>
                  <a:pt x="23752" y="434289"/>
                  <a:pt x="23346" y="437744"/>
                  <a:pt x="22787" y="441350"/>
                </a:cubicBezTo>
                <a:cubicBezTo>
                  <a:pt x="22152" y="444906"/>
                  <a:pt x="21593" y="448158"/>
                  <a:pt x="21110" y="451104"/>
                </a:cubicBezTo>
                <a:cubicBezTo>
                  <a:pt x="20628" y="454050"/>
                  <a:pt x="20374" y="457302"/>
                  <a:pt x="20348" y="460858"/>
                </a:cubicBezTo>
                <a:lnTo>
                  <a:pt x="22787" y="462077"/>
                </a:lnTo>
                <a:cubicBezTo>
                  <a:pt x="22761" y="465658"/>
                  <a:pt x="22507" y="468859"/>
                  <a:pt x="22025" y="471678"/>
                </a:cubicBezTo>
                <a:cubicBezTo>
                  <a:pt x="21542" y="474497"/>
                  <a:pt x="20983" y="477393"/>
                  <a:pt x="20348" y="480365"/>
                </a:cubicBezTo>
                <a:cubicBezTo>
                  <a:pt x="18520" y="488544"/>
                  <a:pt x="17605" y="499008"/>
                  <a:pt x="17605" y="511759"/>
                </a:cubicBezTo>
                <a:cubicBezTo>
                  <a:pt x="17605" y="524510"/>
                  <a:pt x="18520" y="534365"/>
                  <a:pt x="20348" y="541325"/>
                </a:cubicBezTo>
                <a:cubicBezTo>
                  <a:pt x="20933" y="539394"/>
                  <a:pt x="21288" y="537159"/>
                  <a:pt x="21415" y="534619"/>
                </a:cubicBezTo>
                <a:cubicBezTo>
                  <a:pt x="21542" y="532079"/>
                  <a:pt x="21593" y="529844"/>
                  <a:pt x="21568" y="527914"/>
                </a:cubicBezTo>
                <a:cubicBezTo>
                  <a:pt x="22152" y="524916"/>
                  <a:pt x="22507" y="522072"/>
                  <a:pt x="22634" y="519379"/>
                </a:cubicBezTo>
                <a:cubicBezTo>
                  <a:pt x="22761" y="516687"/>
                  <a:pt x="22812" y="513842"/>
                  <a:pt x="22787" y="510845"/>
                </a:cubicBezTo>
                <a:cubicBezTo>
                  <a:pt x="23346" y="511404"/>
                  <a:pt x="23752" y="511810"/>
                  <a:pt x="24006" y="512064"/>
                </a:cubicBezTo>
                <a:cubicBezTo>
                  <a:pt x="24260" y="512318"/>
                  <a:pt x="24666" y="512724"/>
                  <a:pt x="25225" y="513283"/>
                </a:cubicBezTo>
                <a:cubicBezTo>
                  <a:pt x="25225" y="514426"/>
                  <a:pt x="25225" y="515188"/>
                  <a:pt x="25225" y="515569"/>
                </a:cubicBezTo>
                <a:cubicBezTo>
                  <a:pt x="25225" y="515950"/>
                  <a:pt x="25225" y="516407"/>
                  <a:pt x="25225" y="516941"/>
                </a:cubicBezTo>
                <a:cubicBezTo>
                  <a:pt x="27613" y="491846"/>
                  <a:pt x="31372" y="464922"/>
                  <a:pt x="36503" y="436169"/>
                </a:cubicBezTo>
                <a:cubicBezTo>
                  <a:pt x="41634" y="407416"/>
                  <a:pt x="48441" y="381102"/>
                  <a:pt x="56924" y="357226"/>
                </a:cubicBezTo>
                <a:cubicBezTo>
                  <a:pt x="58017" y="359105"/>
                  <a:pt x="58271" y="361137"/>
                  <a:pt x="57686" y="363322"/>
                </a:cubicBezTo>
                <a:cubicBezTo>
                  <a:pt x="57102" y="365506"/>
                  <a:pt x="56442" y="367538"/>
                  <a:pt x="55705" y="369418"/>
                </a:cubicBezTo>
                <a:cubicBezTo>
                  <a:pt x="51641" y="382676"/>
                  <a:pt x="47272" y="399136"/>
                  <a:pt x="42599" y="418795"/>
                </a:cubicBezTo>
                <a:cubicBezTo>
                  <a:pt x="37925" y="438455"/>
                  <a:pt x="35385" y="454914"/>
                  <a:pt x="34979" y="468173"/>
                </a:cubicBezTo>
                <a:cubicBezTo>
                  <a:pt x="35817" y="464464"/>
                  <a:pt x="37493" y="456336"/>
                  <a:pt x="40008" y="443789"/>
                </a:cubicBezTo>
                <a:cubicBezTo>
                  <a:pt x="42523" y="431241"/>
                  <a:pt x="44504" y="421894"/>
                  <a:pt x="45952" y="415747"/>
                </a:cubicBezTo>
                <a:cubicBezTo>
                  <a:pt x="47349" y="409321"/>
                  <a:pt x="49431" y="400533"/>
                  <a:pt x="52200" y="389382"/>
                </a:cubicBezTo>
                <a:cubicBezTo>
                  <a:pt x="54969" y="378231"/>
                  <a:pt x="57356" y="370357"/>
                  <a:pt x="59363" y="365760"/>
                </a:cubicBezTo>
                <a:cubicBezTo>
                  <a:pt x="59083" y="373532"/>
                  <a:pt x="57509" y="382676"/>
                  <a:pt x="54638" y="393192"/>
                </a:cubicBezTo>
                <a:cubicBezTo>
                  <a:pt x="51768" y="403708"/>
                  <a:pt x="49279" y="412852"/>
                  <a:pt x="47171" y="420624"/>
                </a:cubicBezTo>
                <a:cubicBezTo>
                  <a:pt x="45621" y="427685"/>
                  <a:pt x="43539" y="437642"/>
                  <a:pt x="40922" y="450494"/>
                </a:cubicBezTo>
                <a:cubicBezTo>
                  <a:pt x="38306" y="463347"/>
                  <a:pt x="37138" y="473304"/>
                  <a:pt x="37417" y="480365"/>
                </a:cubicBezTo>
                <a:lnTo>
                  <a:pt x="52048" y="410870"/>
                </a:lnTo>
                <a:cubicBezTo>
                  <a:pt x="54029" y="401549"/>
                  <a:pt x="56772" y="390627"/>
                  <a:pt x="60277" y="378104"/>
                </a:cubicBezTo>
                <a:cubicBezTo>
                  <a:pt x="63782" y="365582"/>
                  <a:pt x="67135" y="356184"/>
                  <a:pt x="70336" y="349910"/>
                </a:cubicBezTo>
                <a:cubicBezTo>
                  <a:pt x="70844" y="348285"/>
                  <a:pt x="71047" y="347574"/>
                  <a:pt x="70945" y="347777"/>
                </a:cubicBezTo>
                <a:cubicBezTo>
                  <a:pt x="70844" y="347980"/>
                  <a:pt x="71047" y="347878"/>
                  <a:pt x="71555" y="347472"/>
                </a:cubicBezTo>
                <a:cubicBezTo>
                  <a:pt x="71352" y="350926"/>
                  <a:pt x="70234" y="355600"/>
                  <a:pt x="68202" y="361493"/>
                </a:cubicBezTo>
                <a:cubicBezTo>
                  <a:pt x="66170" y="367386"/>
                  <a:pt x="64443" y="372059"/>
                  <a:pt x="63020" y="375514"/>
                </a:cubicBezTo>
                <a:cubicBezTo>
                  <a:pt x="61750" y="380441"/>
                  <a:pt x="60328" y="385521"/>
                  <a:pt x="58753" y="390754"/>
                </a:cubicBezTo>
                <a:cubicBezTo>
                  <a:pt x="57178" y="395986"/>
                  <a:pt x="55756" y="401066"/>
                  <a:pt x="54486" y="405994"/>
                </a:cubicBezTo>
                <a:cubicBezTo>
                  <a:pt x="49835" y="424921"/>
                  <a:pt x="45997" y="447349"/>
                  <a:pt x="42971" y="473275"/>
                </a:cubicBezTo>
                <a:cubicBezTo>
                  <a:pt x="39946" y="499202"/>
                  <a:pt x="38817" y="524790"/>
                  <a:pt x="39585" y="550040"/>
                </a:cubicBezTo>
                <a:cubicBezTo>
                  <a:pt x="40352" y="575289"/>
                  <a:pt x="44100" y="596362"/>
                  <a:pt x="50828" y="613258"/>
                </a:cubicBezTo>
                <a:cubicBezTo>
                  <a:pt x="51438" y="612369"/>
                  <a:pt x="51743" y="611708"/>
                  <a:pt x="51743" y="611276"/>
                </a:cubicBezTo>
                <a:cubicBezTo>
                  <a:pt x="51743" y="610845"/>
                  <a:pt x="51438" y="608660"/>
                  <a:pt x="50828" y="604723"/>
                </a:cubicBezTo>
                <a:cubicBezTo>
                  <a:pt x="50193" y="602945"/>
                  <a:pt x="49635" y="601320"/>
                  <a:pt x="49152" y="599846"/>
                </a:cubicBezTo>
                <a:cubicBezTo>
                  <a:pt x="48669" y="598373"/>
                  <a:pt x="48415" y="596748"/>
                  <a:pt x="48390" y="594970"/>
                </a:cubicBezTo>
                <a:cubicBezTo>
                  <a:pt x="46028" y="584073"/>
                  <a:pt x="44351" y="573253"/>
                  <a:pt x="43361" y="562508"/>
                </a:cubicBezTo>
                <a:cubicBezTo>
                  <a:pt x="42370" y="551764"/>
                  <a:pt x="41608" y="540639"/>
                  <a:pt x="41075" y="529133"/>
                </a:cubicBezTo>
                <a:cubicBezTo>
                  <a:pt x="41100" y="511505"/>
                  <a:pt x="42269" y="494335"/>
                  <a:pt x="44580" y="477622"/>
                </a:cubicBezTo>
                <a:cubicBezTo>
                  <a:pt x="46891" y="460908"/>
                  <a:pt x="50193" y="444348"/>
                  <a:pt x="54486" y="427939"/>
                </a:cubicBezTo>
                <a:cubicBezTo>
                  <a:pt x="55477" y="423697"/>
                  <a:pt x="56239" y="422123"/>
                  <a:pt x="56772" y="423215"/>
                </a:cubicBezTo>
                <a:cubicBezTo>
                  <a:pt x="57305" y="424307"/>
                  <a:pt x="58982" y="420599"/>
                  <a:pt x="61801" y="412090"/>
                </a:cubicBezTo>
                <a:cubicBezTo>
                  <a:pt x="62817" y="408026"/>
                  <a:pt x="63224" y="404876"/>
                  <a:pt x="63020" y="402641"/>
                </a:cubicBezTo>
                <a:cubicBezTo>
                  <a:pt x="62817" y="400406"/>
                  <a:pt x="63224" y="397866"/>
                  <a:pt x="64240" y="395021"/>
                </a:cubicBezTo>
                <a:cubicBezTo>
                  <a:pt x="65662" y="388925"/>
                  <a:pt x="67694" y="382829"/>
                  <a:pt x="70336" y="376733"/>
                </a:cubicBezTo>
                <a:cubicBezTo>
                  <a:pt x="70894" y="375006"/>
                  <a:pt x="71301" y="373583"/>
                  <a:pt x="71555" y="372466"/>
                </a:cubicBezTo>
                <a:cubicBezTo>
                  <a:pt x="71809" y="371348"/>
                  <a:pt x="72215" y="369926"/>
                  <a:pt x="72774" y="368198"/>
                </a:cubicBezTo>
                <a:cubicBezTo>
                  <a:pt x="72799" y="365963"/>
                  <a:pt x="73053" y="364338"/>
                  <a:pt x="73536" y="363322"/>
                </a:cubicBezTo>
                <a:cubicBezTo>
                  <a:pt x="74019" y="362306"/>
                  <a:pt x="74577" y="360680"/>
                  <a:pt x="75212" y="358445"/>
                </a:cubicBezTo>
                <a:cubicBezTo>
                  <a:pt x="76813" y="347929"/>
                  <a:pt x="79708" y="339090"/>
                  <a:pt x="83899" y="331927"/>
                </a:cubicBezTo>
                <a:cubicBezTo>
                  <a:pt x="88090" y="324764"/>
                  <a:pt x="91291" y="316535"/>
                  <a:pt x="93500" y="307238"/>
                </a:cubicBezTo>
                <a:cubicBezTo>
                  <a:pt x="96117" y="311175"/>
                  <a:pt x="96371" y="316103"/>
                  <a:pt x="94262" y="322021"/>
                </a:cubicBezTo>
                <a:cubicBezTo>
                  <a:pt x="92154" y="327939"/>
                  <a:pt x="90275" y="333172"/>
                  <a:pt x="88624" y="337718"/>
                </a:cubicBezTo>
                <a:cubicBezTo>
                  <a:pt x="79403" y="363855"/>
                  <a:pt x="71631" y="390220"/>
                  <a:pt x="65306" y="416814"/>
                </a:cubicBezTo>
                <a:cubicBezTo>
                  <a:pt x="58982" y="443408"/>
                  <a:pt x="54562" y="470687"/>
                  <a:pt x="52048" y="498653"/>
                </a:cubicBezTo>
                <a:cubicBezTo>
                  <a:pt x="51311" y="506654"/>
                  <a:pt x="50955" y="519913"/>
                  <a:pt x="50981" y="538429"/>
                </a:cubicBezTo>
                <a:cubicBezTo>
                  <a:pt x="51006" y="556946"/>
                  <a:pt x="52175" y="569290"/>
                  <a:pt x="54486" y="575462"/>
                </a:cubicBezTo>
                <a:cubicBezTo>
                  <a:pt x="55045" y="573557"/>
                  <a:pt x="55146" y="571271"/>
                  <a:pt x="54791" y="568604"/>
                </a:cubicBezTo>
                <a:cubicBezTo>
                  <a:pt x="54435" y="565937"/>
                  <a:pt x="53927" y="563347"/>
                  <a:pt x="53267" y="560832"/>
                </a:cubicBezTo>
                <a:lnTo>
                  <a:pt x="53267" y="527914"/>
                </a:lnTo>
                <a:cubicBezTo>
                  <a:pt x="53267" y="511861"/>
                  <a:pt x="54486" y="496418"/>
                  <a:pt x="56924" y="481584"/>
                </a:cubicBezTo>
                <a:cubicBezTo>
                  <a:pt x="56899" y="479095"/>
                  <a:pt x="56950" y="476453"/>
                  <a:pt x="57077" y="473659"/>
                </a:cubicBezTo>
                <a:cubicBezTo>
                  <a:pt x="57204" y="470865"/>
                  <a:pt x="57559" y="468224"/>
                  <a:pt x="58144" y="465734"/>
                </a:cubicBezTo>
                <a:cubicBezTo>
                  <a:pt x="59058" y="457073"/>
                  <a:pt x="61192" y="444830"/>
                  <a:pt x="64544" y="429006"/>
                </a:cubicBezTo>
                <a:cubicBezTo>
                  <a:pt x="67897" y="413182"/>
                  <a:pt x="70640" y="401853"/>
                  <a:pt x="72774" y="395021"/>
                </a:cubicBezTo>
                <a:lnTo>
                  <a:pt x="82528" y="369418"/>
                </a:lnTo>
                <a:cubicBezTo>
                  <a:pt x="87506" y="352019"/>
                  <a:pt x="91570" y="339268"/>
                  <a:pt x="94720" y="331165"/>
                </a:cubicBezTo>
                <a:cubicBezTo>
                  <a:pt x="97869" y="323063"/>
                  <a:pt x="103152" y="310617"/>
                  <a:pt x="110569" y="293827"/>
                </a:cubicBezTo>
                <a:cubicBezTo>
                  <a:pt x="114151" y="285826"/>
                  <a:pt x="117656" y="277749"/>
                  <a:pt x="121085" y="269596"/>
                </a:cubicBezTo>
                <a:cubicBezTo>
                  <a:pt x="124514" y="261442"/>
                  <a:pt x="128324" y="253670"/>
                  <a:pt x="132515" y="246278"/>
                </a:cubicBezTo>
                <a:cubicBezTo>
                  <a:pt x="136299" y="238938"/>
                  <a:pt x="140313" y="231369"/>
                  <a:pt x="144554" y="223571"/>
                </a:cubicBezTo>
                <a:cubicBezTo>
                  <a:pt x="148796" y="215773"/>
                  <a:pt x="152505" y="207899"/>
                  <a:pt x="155680" y="199949"/>
                </a:cubicBezTo>
                <a:cubicBezTo>
                  <a:pt x="159337" y="191618"/>
                  <a:pt x="162995" y="183896"/>
                  <a:pt x="166652" y="176784"/>
                </a:cubicBezTo>
                <a:cubicBezTo>
                  <a:pt x="168608" y="172542"/>
                  <a:pt x="170793" y="168529"/>
                  <a:pt x="173206" y="164744"/>
                </a:cubicBezTo>
                <a:cubicBezTo>
                  <a:pt x="175619" y="160960"/>
                  <a:pt x="177498" y="157251"/>
                  <a:pt x="178844" y="153619"/>
                </a:cubicBezTo>
                <a:cubicBezTo>
                  <a:pt x="175822" y="157429"/>
                  <a:pt x="173028" y="161696"/>
                  <a:pt x="170462" y="166421"/>
                </a:cubicBezTo>
                <a:cubicBezTo>
                  <a:pt x="167897" y="171145"/>
                  <a:pt x="165408" y="175412"/>
                  <a:pt x="162995" y="179222"/>
                </a:cubicBezTo>
                <a:cubicBezTo>
                  <a:pt x="162030" y="180150"/>
                  <a:pt x="161445" y="180677"/>
                  <a:pt x="161242" y="180804"/>
                </a:cubicBezTo>
                <a:lnTo>
                  <a:pt x="161365" y="180615"/>
                </a:lnTo>
                <a:lnTo>
                  <a:pt x="160556" y="181661"/>
                </a:lnTo>
                <a:cubicBezTo>
                  <a:pt x="160048" y="182093"/>
                  <a:pt x="159845" y="182143"/>
                  <a:pt x="159947" y="181813"/>
                </a:cubicBezTo>
                <a:cubicBezTo>
                  <a:pt x="160048" y="181483"/>
                  <a:pt x="159845" y="181839"/>
                  <a:pt x="159337" y="182880"/>
                </a:cubicBezTo>
                <a:cubicBezTo>
                  <a:pt x="158905" y="183896"/>
                  <a:pt x="158855" y="184302"/>
                  <a:pt x="159185" y="184099"/>
                </a:cubicBezTo>
                <a:cubicBezTo>
                  <a:pt x="159515" y="183896"/>
                  <a:pt x="159159" y="184302"/>
                  <a:pt x="158118" y="185318"/>
                </a:cubicBezTo>
                <a:cubicBezTo>
                  <a:pt x="157077" y="186385"/>
                  <a:pt x="156721" y="186690"/>
                  <a:pt x="157051" y="186233"/>
                </a:cubicBezTo>
                <a:cubicBezTo>
                  <a:pt x="157381" y="185776"/>
                  <a:pt x="157331" y="185471"/>
                  <a:pt x="156899" y="185318"/>
                </a:cubicBezTo>
                <a:cubicBezTo>
                  <a:pt x="157483" y="186995"/>
                  <a:pt x="157534" y="188214"/>
                  <a:pt x="157051" y="188976"/>
                </a:cubicBezTo>
                <a:cubicBezTo>
                  <a:pt x="156569" y="189738"/>
                  <a:pt x="155705" y="190957"/>
                  <a:pt x="154460" y="192634"/>
                </a:cubicBezTo>
                <a:cubicBezTo>
                  <a:pt x="153241" y="195072"/>
                  <a:pt x="152022" y="197510"/>
                  <a:pt x="150803" y="199949"/>
                </a:cubicBezTo>
                <a:cubicBezTo>
                  <a:pt x="149533" y="202971"/>
                  <a:pt x="148110" y="205765"/>
                  <a:pt x="146536" y="208331"/>
                </a:cubicBezTo>
                <a:cubicBezTo>
                  <a:pt x="144961" y="210896"/>
                  <a:pt x="143538" y="213385"/>
                  <a:pt x="142268" y="215798"/>
                </a:cubicBezTo>
                <a:cubicBezTo>
                  <a:pt x="139703" y="220828"/>
                  <a:pt x="135080" y="229972"/>
                  <a:pt x="128400" y="243230"/>
                </a:cubicBezTo>
                <a:cubicBezTo>
                  <a:pt x="121720" y="256489"/>
                  <a:pt x="117402" y="265633"/>
                  <a:pt x="115446" y="270662"/>
                </a:cubicBezTo>
                <a:cubicBezTo>
                  <a:pt x="114938" y="271780"/>
                  <a:pt x="114735" y="272898"/>
                  <a:pt x="114836" y="274015"/>
                </a:cubicBezTo>
                <a:cubicBezTo>
                  <a:pt x="114938" y="275133"/>
                  <a:pt x="114735" y="276860"/>
                  <a:pt x="114227" y="279197"/>
                </a:cubicBezTo>
                <a:cubicBezTo>
                  <a:pt x="113008" y="281711"/>
                  <a:pt x="111788" y="284302"/>
                  <a:pt x="110569" y="286969"/>
                </a:cubicBezTo>
                <a:cubicBezTo>
                  <a:pt x="109350" y="289636"/>
                  <a:pt x="108131" y="291922"/>
                  <a:pt x="106912" y="293827"/>
                </a:cubicBezTo>
                <a:lnTo>
                  <a:pt x="98377" y="307238"/>
                </a:lnTo>
                <a:cubicBezTo>
                  <a:pt x="98326" y="307823"/>
                  <a:pt x="98123" y="308178"/>
                  <a:pt x="97768" y="308305"/>
                </a:cubicBezTo>
                <a:cubicBezTo>
                  <a:pt x="97412" y="308432"/>
                  <a:pt x="97209" y="308483"/>
                  <a:pt x="97158" y="308458"/>
                </a:cubicBezTo>
                <a:cubicBezTo>
                  <a:pt x="96523" y="304698"/>
                  <a:pt x="96269" y="302463"/>
                  <a:pt x="96396" y="301752"/>
                </a:cubicBezTo>
                <a:cubicBezTo>
                  <a:pt x="96523" y="301041"/>
                  <a:pt x="97183" y="298806"/>
                  <a:pt x="98377" y="295046"/>
                </a:cubicBezTo>
                <a:cubicBezTo>
                  <a:pt x="99622" y="292659"/>
                  <a:pt x="100790" y="290424"/>
                  <a:pt x="101882" y="288341"/>
                </a:cubicBezTo>
                <a:cubicBezTo>
                  <a:pt x="102975" y="286258"/>
                  <a:pt x="103838" y="284023"/>
                  <a:pt x="104473" y="281635"/>
                </a:cubicBezTo>
                <a:cubicBezTo>
                  <a:pt x="106454" y="277825"/>
                  <a:pt x="108588" y="273558"/>
                  <a:pt x="110874" y="268834"/>
                </a:cubicBezTo>
                <a:cubicBezTo>
                  <a:pt x="113160" y="264109"/>
                  <a:pt x="114684" y="259842"/>
                  <a:pt x="115446" y="256032"/>
                </a:cubicBezTo>
                <a:cubicBezTo>
                  <a:pt x="113211" y="258674"/>
                  <a:pt x="111585" y="261925"/>
                  <a:pt x="110569" y="265786"/>
                </a:cubicBezTo>
                <a:lnTo>
                  <a:pt x="106912" y="271882"/>
                </a:lnTo>
                <a:lnTo>
                  <a:pt x="106275" y="272609"/>
                </a:lnTo>
                <a:lnTo>
                  <a:pt x="108131" y="267157"/>
                </a:lnTo>
                <a:cubicBezTo>
                  <a:pt x="109096" y="264846"/>
                  <a:pt x="109909" y="262763"/>
                  <a:pt x="110569" y="260909"/>
                </a:cubicBezTo>
                <a:cubicBezTo>
                  <a:pt x="111128" y="259740"/>
                  <a:pt x="111534" y="258724"/>
                  <a:pt x="111788" y="257861"/>
                </a:cubicBezTo>
                <a:cubicBezTo>
                  <a:pt x="112042" y="256997"/>
                  <a:pt x="112449" y="255981"/>
                  <a:pt x="113008" y="254813"/>
                </a:cubicBezTo>
                <a:cubicBezTo>
                  <a:pt x="114024" y="253390"/>
                  <a:pt x="114430" y="252578"/>
                  <a:pt x="114227" y="252374"/>
                </a:cubicBezTo>
                <a:cubicBezTo>
                  <a:pt x="114811" y="251816"/>
                  <a:pt x="115167" y="251409"/>
                  <a:pt x="115294" y="251155"/>
                </a:cubicBezTo>
                <a:cubicBezTo>
                  <a:pt x="115421" y="250901"/>
                  <a:pt x="115471" y="250495"/>
                  <a:pt x="115446" y="249936"/>
                </a:cubicBezTo>
                <a:cubicBezTo>
                  <a:pt x="116005" y="249352"/>
                  <a:pt x="116411" y="248996"/>
                  <a:pt x="116665" y="248869"/>
                </a:cubicBezTo>
                <a:cubicBezTo>
                  <a:pt x="116919" y="248742"/>
                  <a:pt x="117326" y="248691"/>
                  <a:pt x="117884" y="248717"/>
                </a:cubicBezTo>
                <a:lnTo>
                  <a:pt x="117884" y="254813"/>
                </a:lnTo>
                <a:lnTo>
                  <a:pt x="117884" y="256032"/>
                </a:lnTo>
                <a:cubicBezTo>
                  <a:pt x="117326" y="257099"/>
                  <a:pt x="116919" y="258013"/>
                  <a:pt x="116665" y="258775"/>
                </a:cubicBezTo>
                <a:cubicBezTo>
                  <a:pt x="116411" y="259537"/>
                  <a:pt x="116005" y="261061"/>
                  <a:pt x="115446" y="263347"/>
                </a:cubicBezTo>
                <a:lnTo>
                  <a:pt x="120323" y="254813"/>
                </a:lnTo>
                <a:cubicBezTo>
                  <a:pt x="123091" y="248793"/>
                  <a:pt x="126698" y="241325"/>
                  <a:pt x="131143" y="232410"/>
                </a:cubicBezTo>
                <a:cubicBezTo>
                  <a:pt x="135588" y="223495"/>
                  <a:pt x="138890" y="216332"/>
                  <a:pt x="141049" y="210922"/>
                </a:cubicBezTo>
                <a:cubicBezTo>
                  <a:pt x="141608" y="209347"/>
                  <a:pt x="142014" y="208534"/>
                  <a:pt x="142268" y="208483"/>
                </a:cubicBezTo>
                <a:cubicBezTo>
                  <a:pt x="142522" y="208432"/>
                  <a:pt x="142929" y="207620"/>
                  <a:pt x="143488" y="206045"/>
                </a:cubicBezTo>
                <a:cubicBezTo>
                  <a:pt x="144097" y="204775"/>
                  <a:pt x="144707" y="203352"/>
                  <a:pt x="145316" y="201778"/>
                </a:cubicBezTo>
                <a:cubicBezTo>
                  <a:pt x="145926" y="200203"/>
                  <a:pt x="146536" y="198780"/>
                  <a:pt x="147145" y="197510"/>
                </a:cubicBezTo>
                <a:cubicBezTo>
                  <a:pt x="150981" y="187858"/>
                  <a:pt x="155807" y="178816"/>
                  <a:pt x="161623" y="170383"/>
                </a:cubicBezTo>
                <a:cubicBezTo>
                  <a:pt x="167440" y="161950"/>
                  <a:pt x="173180" y="153518"/>
                  <a:pt x="178844" y="145085"/>
                </a:cubicBezTo>
                <a:cubicBezTo>
                  <a:pt x="180521" y="142723"/>
                  <a:pt x="181740" y="141351"/>
                  <a:pt x="182502" y="140970"/>
                </a:cubicBezTo>
                <a:cubicBezTo>
                  <a:pt x="183264" y="140589"/>
                  <a:pt x="184483" y="140741"/>
                  <a:pt x="186160" y="141427"/>
                </a:cubicBezTo>
                <a:cubicBezTo>
                  <a:pt x="184940" y="139243"/>
                  <a:pt x="184331" y="138125"/>
                  <a:pt x="184331" y="138074"/>
                </a:cubicBezTo>
                <a:cubicBezTo>
                  <a:pt x="184331" y="138024"/>
                  <a:pt x="184940" y="137516"/>
                  <a:pt x="186160" y="136550"/>
                </a:cubicBezTo>
                <a:lnTo>
                  <a:pt x="191810" y="133160"/>
                </a:lnTo>
                <a:lnTo>
                  <a:pt x="192256" y="131674"/>
                </a:lnTo>
                <a:cubicBezTo>
                  <a:pt x="192256" y="131191"/>
                  <a:pt x="192256" y="131242"/>
                  <a:pt x="192256" y="131826"/>
                </a:cubicBezTo>
                <a:cubicBezTo>
                  <a:pt x="192256" y="132410"/>
                  <a:pt x="192256" y="132766"/>
                  <a:pt x="192256" y="132893"/>
                </a:cubicBezTo>
                <a:cubicBezTo>
                  <a:pt x="190300" y="137490"/>
                  <a:pt x="188115" y="141097"/>
                  <a:pt x="185702" y="143713"/>
                </a:cubicBezTo>
                <a:cubicBezTo>
                  <a:pt x="183289" y="146329"/>
                  <a:pt x="181410" y="149631"/>
                  <a:pt x="180064" y="153619"/>
                </a:cubicBezTo>
                <a:lnTo>
                  <a:pt x="182502" y="149962"/>
                </a:lnTo>
                <a:cubicBezTo>
                  <a:pt x="189055" y="140716"/>
                  <a:pt x="197285" y="129946"/>
                  <a:pt x="207191" y="117653"/>
                </a:cubicBezTo>
                <a:cubicBezTo>
                  <a:pt x="217097" y="105359"/>
                  <a:pt x="225936" y="95809"/>
                  <a:pt x="233708" y="89002"/>
                </a:cubicBezTo>
                <a:lnTo>
                  <a:pt x="249558" y="74371"/>
                </a:lnTo>
                <a:cubicBezTo>
                  <a:pt x="257635" y="66142"/>
                  <a:pt x="265560" y="58522"/>
                  <a:pt x="273332" y="51511"/>
                </a:cubicBezTo>
                <a:cubicBezTo>
                  <a:pt x="281105" y="44501"/>
                  <a:pt x="291468" y="39929"/>
                  <a:pt x="304422" y="37795"/>
                </a:cubicBezTo>
                <a:lnTo>
                  <a:pt x="299545" y="35357"/>
                </a:lnTo>
                <a:cubicBezTo>
                  <a:pt x="300053" y="34696"/>
                  <a:pt x="300561" y="34188"/>
                  <a:pt x="301069" y="33833"/>
                </a:cubicBezTo>
                <a:cubicBezTo>
                  <a:pt x="301577" y="33477"/>
                  <a:pt x="302695" y="33579"/>
                  <a:pt x="304422" y="34138"/>
                </a:cubicBezTo>
                <a:lnTo>
                  <a:pt x="305641" y="36576"/>
                </a:lnTo>
                <a:cubicBezTo>
                  <a:pt x="310289" y="35966"/>
                  <a:pt x="314099" y="35662"/>
                  <a:pt x="317071" y="35662"/>
                </a:cubicBezTo>
                <a:cubicBezTo>
                  <a:pt x="320043" y="35662"/>
                  <a:pt x="323548" y="35966"/>
                  <a:pt x="327587" y="36576"/>
                </a:cubicBezTo>
                <a:lnTo>
                  <a:pt x="333683" y="35357"/>
                </a:lnTo>
                <a:cubicBezTo>
                  <a:pt x="334775" y="34265"/>
                  <a:pt x="335334" y="33706"/>
                  <a:pt x="335359" y="33680"/>
                </a:cubicBezTo>
                <a:cubicBezTo>
                  <a:pt x="335385" y="33655"/>
                  <a:pt x="335639" y="33401"/>
                  <a:pt x="336121" y="32918"/>
                </a:cubicBezTo>
                <a:lnTo>
                  <a:pt x="315395" y="32918"/>
                </a:lnTo>
                <a:cubicBezTo>
                  <a:pt x="320322" y="30556"/>
                  <a:pt x="327536" y="29185"/>
                  <a:pt x="337036" y="28804"/>
                </a:cubicBezTo>
                <a:close/>
                <a:moveTo>
                  <a:pt x="899163" y="28346"/>
                </a:moveTo>
                <a:cubicBezTo>
                  <a:pt x="898274" y="27889"/>
                  <a:pt x="896089" y="28194"/>
                  <a:pt x="892610" y="29261"/>
                </a:cubicBezTo>
                <a:cubicBezTo>
                  <a:pt x="889308" y="30124"/>
                  <a:pt x="885549" y="32055"/>
                  <a:pt x="881332" y="35052"/>
                </a:cubicBezTo>
                <a:cubicBezTo>
                  <a:pt x="877116" y="38049"/>
                  <a:pt x="873966" y="40589"/>
                  <a:pt x="871883" y="42672"/>
                </a:cubicBezTo>
                <a:cubicBezTo>
                  <a:pt x="869140" y="45974"/>
                  <a:pt x="865787" y="50343"/>
                  <a:pt x="861825" y="55778"/>
                </a:cubicBezTo>
                <a:cubicBezTo>
                  <a:pt x="857863" y="61214"/>
                  <a:pt x="855119" y="66192"/>
                  <a:pt x="853595" y="70714"/>
                </a:cubicBezTo>
                <a:cubicBezTo>
                  <a:pt x="855297" y="69723"/>
                  <a:pt x="856466" y="68961"/>
                  <a:pt x="857101" y="68428"/>
                </a:cubicBezTo>
                <a:cubicBezTo>
                  <a:pt x="857736" y="67894"/>
                  <a:pt x="858599" y="66218"/>
                  <a:pt x="859691" y="63398"/>
                </a:cubicBezTo>
                <a:cubicBezTo>
                  <a:pt x="860961" y="64516"/>
                  <a:pt x="861165" y="65634"/>
                  <a:pt x="860301" y="66751"/>
                </a:cubicBezTo>
                <a:cubicBezTo>
                  <a:pt x="859437" y="67869"/>
                  <a:pt x="857202" y="69596"/>
                  <a:pt x="853595" y="71933"/>
                </a:cubicBezTo>
                <a:cubicBezTo>
                  <a:pt x="850674" y="74930"/>
                  <a:pt x="847372" y="79604"/>
                  <a:pt x="843689" y="85954"/>
                </a:cubicBezTo>
                <a:cubicBezTo>
                  <a:pt x="841848" y="89129"/>
                  <a:pt x="840635" y="91884"/>
                  <a:pt x="840051" y="94221"/>
                </a:cubicBezTo>
                <a:lnTo>
                  <a:pt x="840134" y="97797"/>
                </a:lnTo>
                <a:lnTo>
                  <a:pt x="840184" y="97536"/>
                </a:lnTo>
                <a:cubicBezTo>
                  <a:pt x="841683" y="99060"/>
                  <a:pt x="842648" y="99670"/>
                  <a:pt x="843080" y="99365"/>
                </a:cubicBezTo>
                <a:cubicBezTo>
                  <a:pt x="843512" y="99060"/>
                  <a:pt x="845391" y="96012"/>
                  <a:pt x="848719" y="90221"/>
                </a:cubicBezTo>
                <a:cubicBezTo>
                  <a:pt x="851767" y="85801"/>
                  <a:pt x="854815" y="80924"/>
                  <a:pt x="857863" y="75590"/>
                </a:cubicBezTo>
                <a:cubicBezTo>
                  <a:pt x="860911" y="70256"/>
                  <a:pt x="863959" y="65380"/>
                  <a:pt x="867007" y="60960"/>
                </a:cubicBezTo>
                <a:lnTo>
                  <a:pt x="874322" y="52426"/>
                </a:lnTo>
                <a:cubicBezTo>
                  <a:pt x="873788" y="55651"/>
                  <a:pt x="873026" y="57734"/>
                  <a:pt x="872036" y="58674"/>
                </a:cubicBezTo>
                <a:cubicBezTo>
                  <a:pt x="871045" y="59614"/>
                  <a:pt x="869369" y="62001"/>
                  <a:pt x="867007" y="65837"/>
                </a:cubicBezTo>
                <a:lnTo>
                  <a:pt x="881637" y="47549"/>
                </a:lnTo>
                <a:cubicBezTo>
                  <a:pt x="881637" y="47676"/>
                  <a:pt x="881027" y="48336"/>
                  <a:pt x="879808" y="49530"/>
                </a:cubicBezTo>
                <a:cubicBezTo>
                  <a:pt x="878589" y="50724"/>
                  <a:pt x="876760" y="51689"/>
                  <a:pt x="874322" y="52426"/>
                </a:cubicBezTo>
                <a:cubicBezTo>
                  <a:pt x="875668" y="49987"/>
                  <a:pt x="877243" y="47854"/>
                  <a:pt x="879046" y="46025"/>
                </a:cubicBezTo>
                <a:cubicBezTo>
                  <a:pt x="880849" y="44196"/>
                  <a:pt x="882120" y="42672"/>
                  <a:pt x="882856" y="41453"/>
                </a:cubicBezTo>
                <a:cubicBezTo>
                  <a:pt x="883377" y="40780"/>
                  <a:pt x="883726" y="40430"/>
                  <a:pt x="883904" y="40405"/>
                </a:cubicBezTo>
                <a:lnTo>
                  <a:pt x="883917" y="40995"/>
                </a:lnTo>
                <a:lnTo>
                  <a:pt x="884075" y="40234"/>
                </a:lnTo>
                <a:lnTo>
                  <a:pt x="885030" y="37451"/>
                </a:lnTo>
                <a:lnTo>
                  <a:pt x="884075" y="36576"/>
                </a:lnTo>
                <a:lnTo>
                  <a:pt x="885329" y="36576"/>
                </a:lnTo>
                <a:lnTo>
                  <a:pt x="885447" y="36233"/>
                </a:lnTo>
                <a:cubicBezTo>
                  <a:pt x="885752" y="35624"/>
                  <a:pt x="885904" y="35738"/>
                  <a:pt x="885904" y="36576"/>
                </a:cubicBezTo>
                <a:lnTo>
                  <a:pt x="886514" y="36576"/>
                </a:lnTo>
                <a:cubicBezTo>
                  <a:pt x="888165" y="36551"/>
                  <a:pt x="889130" y="36297"/>
                  <a:pt x="889409" y="35814"/>
                </a:cubicBezTo>
                <a:cubicBezTo>
                  <a:pt x="889689" y="35331"/>
                  <a:pt x="890349" y="34773"/>
                  <a:pt x="891391" y="34138"/>
                </a:cubicBezTo>
                <a:cubicBezTo>
                  <a:pt x="893169" y="32944"/>
                  <a:pt x="894794" y="31979"/>
                  <a:pt x="896267" y="31242"/>
                </a:cubicBezTo>
                <a:cubicBezTo>
                  <a:pt x="897741" y="30505"/>
                  <a:pt x="899366" y="29845"/>
                  <a:pt x="901144" y="29261"/>
                </a:cubicBezTo>
                <a:cubicBezTo>
                  <a:pt x="900712" y="29108"/>
                  <a:pt x="900052" y="28804"/>
                  <a:pt x="899163" y="28346"/>
                </a:cubicBezTo>
                <a:close/>
                <a:moveTo>
                  <a:pt x="887733" y="25603"/>
                </a:moveTo>
                <a:cubicBezTo>
                  <a:pt x="885955" y="25552"/>
                  <a:pt x="884634" y="25654"/>
                  <a:pt x="883771" y="25908"/>
                </a:cubicBezTo>
                <a:cubicBezTo>
                  <a:pt x="882907" y="26162"/>
                  <a:pt x="882196" y="26873"/>
                  <a:pt x="881637" y="28042"/>
                </a:cubicBezTo>
                <a:cubicBezTo>
                  <a:pt x="884837" y="27584"/>
                  <a:pt x="886057" y="27584"/>
                  <a:pt x="885295" y="28042"/>
                </a:cubicBezTo>
                <a:cubicBezTo>
                  <a:pt x="886387" y="27483"/>
                  <a:pt x="886945" y="27076"/>
                  <a:pt x="886971" y="26822"/>
                </a:cubicBezTo>
                <a:cubicBezTo>
                  <a:pt x="886996" y="26568"/>
                  <a:pt x="887250" y="26162"/>
                  <a:pt x="887733" y="25603"/>
                </a:cubicBezTo>
                <a:close/>
                <a:moveTo>
                  <a:pt x="1455804" y="6096"/>
                </a:moveTo>
                <a:cubicBezTo>
                  <a:pt x="1458115" y="7671"/>
                  <a:pt x="1459893" y="8788"/>
                  <a:pt x="1461138" y="9449"/>
                </a:cubicBezTo>
                <a:cubicBezTo>
                  <a:pt x="1462383" y="10109"/>
                  <a:pt x="1463856" y="11836"/>
                  <a:pt x="1465558" y="14630"/>
                </a:cubicBezTo>
                <a:close/>
                <a:moveTo>
                  <a:pt x="1468148" y="3505"/>
                </a:moveTo>
                <a:cubicBezTo>
                  <a:pt x="1471171" y="3734"/>
                  <a:pt x="1473965" y="4191"/>
                  <a:pt x="1476531" y="4877"/>
                </a:cubicBezTo>
                <a:cubicBezTo>
                  <a:pt x="1484506" y="6680"/>
                  <a:pt x="1492329" y="8865"/>
                  <a:pt x="1500000" y="11430"/>
                </a:cubicBezTo>
                <a:cubicBezTo>
                  <a:pt x="1507671" y="13995"/>
                  <a:pt x="1514885" y="17094"/>
                  <a:pt x="1521641" y="20726"/>
                </a:cubicBezTo>
                <a:cubicBezTo>
                  <a:pt x="1535738" y="29083"/>
                  <a:pt x="1543815" y="37363"/>
                  <a:pt x="1545873" y="45568"/>
                </a:cubicBezTo>
                <a:cubicBezTo>
                  <a:pt x="1547930" y="53772"/>
                  <a:pt x="1550825" y="62967"/>
                  <a:pt x="1554559" y="73152"/>
                </a:cubicBezTo>
                <a:lnTo>
                  <a:pt x="1555778" y="99974"/>
                </a:lnTo>
                <a:cubicBezTo>
                  <a:pt x="1555093" y="102718"/>
                  <a:pt x="1553721" y="112166"/>
                  <a:pt x="1551664" y="128321"/>
                </a:cubicBezTo>
                <a:cubicBezTo>
                  <a:pt x="1549606" y="144475"/>
                  <a:pt x="1547320" y="158191"/>
                  <a:pt x="1544806" y="169469"/>
                </a:cubicBezTo>
                <a:cubicBezTo>
                  <a:pt x="1536398" y="202387"/>
                  <a:pt x="1528524" y="235306"/>
                  <a:pt x="1521184" y="268224"/>
                </a:cubicBezTo>
                <a:cubicBezTo>
                  <a:pt x="1513843" y="301142"/>
                  <a:pt x="1506274" y="334061"/>
                  <a:pt x="1498476" y="366979"/>
                </a:cubicBezTo>
                <a:cubicBezTo>
                  <a:pt x="1488951" y="404800"/>
                  <a:pt x="1479350" y="442239"/>
                  <a:pt x="1469673" y="479298"/>
                </a:cubicBezTo>
                <a:cubicBezTo>
                  <a:pt x="1459995" y="516357"/>
                  <a:pt x="1448870" y="552882"/>
                  <a:pt x="1436297" y="588874"/>
                </a:cubicBezTo>
                <a:cubicBezTo>
                  <a:pt x="1434849" y="593420"/>
                  <a:pt x="1432868" y="598653"/>
                  <a:pt x="1430353" y="604571"/>
                </a:cubicBezTo>
                <a:cubicBezTo>
                  <a:pt x="1427839" y="610489"/>
                  <a:pt x="1426162" y="615417"/>
                  <a:pt x="1425324" y="619354"/>
                </a:cubicBezTo>
                <a:lnTo>
                  <a:pt x="1435078" y="625450"/>
                </a:lnTo>
                <a:cubicBezTo>
                  <a:pt x="1432639" y="625450"/>
                  <a:pt x="1430201" y="625450"/>
                  <a:pt x="1427763" y="625450"/>
                </a:cubicBezTo>
                <a:cubicBezTo>
                  <a:pt x="1425883" y="624865"/>
                  <a:pt x="1425375" y="624510"/>
                  <a:pt x="1426239" y="624383"/>
                </a:cubicBezTo>
                <a:cubicBezTo>
                  <a:pt x="1427102" y="624256"/>
                  <a:pt x="1425984" y="624205"/>
                  <a:pt x="1422886" y="624230"/>
                </a:cubicBezTo>
                <a:lnTo>
                  <a:pt x="1419228" y="640080"/>
                </a:lnTo>
                <a:lnTo>
                  <a:pt x="1426543" y="640080"/>
                </a:lnTo>
                <a:lnTo>
                  <a:pt x="1424976" y="635408"/>
                </a:lnTo>
                <a:lnTo>
                  <a:pt x="1431877" y="637032"/>
                </a:lnTo>
                <a:cubicBezTo>
                  <a:pt x="1434087" y="637642"/>
                  <a:pt x="1436373" y="638251"/>
                  <a:pt x="1438735" y="638861"/>
                </a:cubicBezTo>
                <a:lnTo>
                  <a:pt x="1426543" y="647395"/>
                </a:lnTo>
                <a:cubicBezTo>
                  <a:pt x="1424587" y="648640"/>
                  <a:pt x="1422403" y="650113"/>
                  <a:pt x="1419990" y="651815"/>
                </a:cubicBezTo>
                <a:cubicBezTo>
                  <a:pt x="1417577" y="653517"/>
                  <a:pt x="1415697" y="655295"/>
                  <a:pt x="1414351" y="657149"/>
                </a:cubicBezTo>
                <a:cubicBezTo>
                  <a:pt x="1412116" y="664845"/>
                  <a:pt x="1411100" y="673227"/>
                  <a:pt x="1411303" y="682295"/>
                </a:cubicBezTo>
                <a:cubicBezTo>
                  <a:pt x="1411506" y="691363"/>
                  <a:pt x="1408052" y="695173"/>
                  <a:pt x="1400940" y="693725"/>
                </a:cubicBezTo>
                <a:cubicBezTo>
                  <a:pt x="1388265" y="688873"/>
                  <a:pt x="1373381" y="681203"/>
                  <a:pt x="1356287" y="670712"/>
                </a:cubicBezTo>
                <a:cubicBezTo>
                  <a:pt x="1339193" y="660222"/>
                  <a:pt x="1326442" y="650418"/>
                  <a:pt x="1318035" y="641299"/>
                </a:cubicBezTo>
                <a:cubicBezTo>
                  <a:pt x="1312878" y="634873"/>
                  <a:pt x="1310084" y="628523"/>
                  <a:pt x="1309652" y="622249"/>
                </a:cubicBezTo>
                <a:cubicBezTo>
                  <a:pt x="1309221" y="615975"/>
                  <a:pt x="1309170" y="608101"/>
                  <a:pt x="1309500" y="598627"/>
                </a:cubicBezTo>
                <a:cubicBezTo>
                  <a:pt x="1304826" y="595097"/>
                  <a:pt x="1299239" y="587223"/>
                  <a:pt x="1292736" y="575005"/>
                </a:cubicBezTo>
                <a:cubicBezTo>
                  <a:pt x="1286234" y="562788"/>
                  <a:pt x="1281255" y="552780"/>
                  <a:pt x="1277801" y="544982"/>
                </a:cubicBezTo>
                <a:cubicBezTo>
                  <a:pt x="1270373" y="527876"/>
                  <a:pt x="1262877" y="504651"/>
                  <a:pt x="1255313" y="475307"/>
                </a:cubicBezTo>
                <a:cubicBezTo>
                  <a:pt x="1247750" y="445964"/>
                  <a:pt x="1240796" y="418043"/>
                  <a:pt x="1234451" y="391544"/>
                </a:cubicBezTo>
                <a:cubicBezTo>
                  <a:pt x="1228107" y="365045"/>
                  <a:pt x="1223050" y="347510"/>
                  <a:pt x="1219279" y="338938"/>
                </a:cubicBezTo>
                <a:lnTo>
                  <a:pt x="1159539" y="502310"/>
                </a:lnTo>
                <a:cubicBezTo>
                  <a:pt x="1158497" y="503936"/>
                  <a:pt x="1158141" y="504647"/>
                  <a:pt x="1158472" y="504444"/>
                </a:cubicBezTo>
                <a:cubicBezTo>
                  <a:pt x="1158802" y="504241"/>
                  <a:pt x="1158751" y="504342"/>
                  <a:pt x="1158319" y="504749"/>
                </a:cubicBezTo>
                <a:cubicBezTo>
                  <a:pt x="1158793" y="496689"/>
                  <a:pt x="1162722" y="480839"/>
                  <a:pt x="1170105" y="457200"/>
                </a:cubicBezTo>
                <a:cubicBezTo>
                  <a:pt x="1177488" y="433561"/>
                  <a:pt x="1185480" y="409042"/>
                  <a:pt x="1194083" y="383642"/>
                </a:cubicBezTo>
                <a:cubicBezTo>
                  <a:pt x="1202685" y="358242"/>
                  <a:pt x="1209051" y="338870"/>
                  <a:pt x="1213183" y="325526"/>
                </a:cubicBezTo>
                <a:cubicBezTo>
                  <a:pt x="1214783" y="320065"/>
                  <a:pt x="1214936" y="314833"/>
                  <a:pt x="1213640" y="309829"/>
                </a:cubicBezTo>
                <a:cubicBezTo>
                  <a:pt x="1212345" y="304825"/>
                  <a:pt x="1210973" y="299898"/>
                  <a:pt x="1209526" y="295046"/>
                </a:cubicBezTo>
                <a:cubicBezTo>
                  <a:pt x="1207316" y="297459"/>
                  <a:pt x="1205944" y="299949"/>
                  <a:pt x="1205411" y="302514"/>
                </a:cubicBezTo>
                <a:cubicBezTo>
                  <a:pt x="1204877" y="305079"/>
                  <a:pt x="1203811" y="307873"/>
                  <a:pt x="1202210" y="310896"/>
                </a:cubicBezTo>
                <a:lnTo>
                  <a:pt x="1199772" y="316992"/>
                </a:lnTo>
                <a:cubicBezTo>
                  <a:pt x="1200001" y="310642"/>
                  <a:pt x="1201067" y="305359"/>
                  <a:pt x="1202973" y="301142"/>
                </a:cubicBezTo>
                <a:cubicBezTo>
                  <a:pt x="1204877" y="296926"/>
                  <a:pt x="1206249" y="291643"/>
                  <a:pt x="1207087" y="285293"/>
                </a:cubicBezTo>
                <a:cubicBezTo>
                  <a:pt x="1206529" y="286334"/>
                  <a:pt x="1206122" y="286995"/>
                  <a:pt x="1205868" y="287274"/>
                </a:cubicBezTo>
                <a:cubicBezTo>
                  <a:pt x="1205614" y="287553"/>
                  <a:pt x="1205208" y="288519"/>
                  <a:pt x="1204649" y="290170"/>
                </a:cubicBezTo>
                <a:cubicBezTo>
                  <a:pt x="1201728" y="296418"/>
                  <a:pt x="1199340" y="303124"/>
                  <a:pt x="1197486" y="310286"/>
                </a:cubicBezTo>
                <a:cubicBezTo>
                  <a:pt x="1195632" y="317449"/>
                  <a:pt x="1193549" y="324155"/>
                  <a:pt x="1191237" y="330403"/>
                </a:cubicBezTo>
                <a:cubicBezTo>
                  <a:pt x="1191415" y="323164"/>
                  <a:pt x="1192584" y="316306"/>
                  <a:pt x="1194743" y="309829"/>
                </a:cubicBezTo>
                <a:cubicBezTo>
                  <a:pt x="1196902" y="303352"/>
                  <a:pt x="1198985" y="296799"/>
                  <a:pt x="1200991" y="290170"/>
                </a:cubicBezTo>
                <a:cubicBezTo>
                  <a:pt x="1202795" y="286131"/>
                  <a:pt x="1203760" y="282321"/>
                  <a:pt x="1203887" y="278740"/>
                </a:cubicBezTo>
                <a:cubicBezTo>
                  <a:pt x="1204014" y="275158"/>
                  <a:pt x="1203455" y="270434"/>
                  <a:pt x="1202210" y="264566"/>
                </a:cubicBezTo>
                <a:cubicBezTo>
                  <a:pt x="1198985" y="266675"/>
                  <a:pt x="1195987" y="270383"/>
                  <a:pt x="1193219" y="275692"/>
                </a:cubicBezTo>
                <a:cubicBezTo>
                  <a:pt x="1190450" y="281000"/>
                  <a:pt x="1188977" y="286233"/>
                  <a:pt x="1188799" y="291389"/>
                </a:cubicBezTo>
                <a:cubicBezTo>
                  <a:pt x="1187504" y="298348"/>
                  <a:pt x="1185827" y="304241"/>
                  <a:pt x="1183770" y="309067"/>
                </a:cubicBezTo>
                <a:cubicBezTo>
                  <a:pt x="1181713" y="313893"/>
                  <a:pt x="1179731" y="319786"/>
                  <a:pt x="1177827" y="326746"/>
                </a:cubicBezTo>
                <a:cubicBezTo>
                  <a:pt x="1176658" y="331800"/>
                  <a:pt x="1175337" y="337541"/>
                  <a:pt x="1173864" y="343967"/>
                </a:cubicBezTo>
                <a:cubicBezTo>
                  <a:pt x="1172391" y="350393"/>
                  <a:pt x="1170460" y="356438"/>
                  <a:pt x="1168073" y="362102"/>
                </a:cubicBezTo>
                <a:cubicBezTo>
                  <a:pt x="1165685" y="367233"/>
                  <a:pt x="1163755" y="371297"/>
                  <a:pt x="1162282" y="374294"/>
                </a:cubicBezTo>
                <a:cubicBezTo>
                  <a:pt x="1160809" y="377292"/>
                  <a:pt x="1159488" y="381356"/>
                  <a:pt x="1158319" y="386486"/>
                </a:cubicBezTo>
                <a:lnTo>
                  <a:pt x="1154662" y="395021"/>
                </a:lnTo>
                <a:cubicBezTo>
                  <a:pt x="1153137" y="389331"/>
                  <a:pt x="1153443" y="383032"/>
                  <a:pt x="1155576" y="376123"/>
                </a:cubicBezTo>
                <a:cubicBezTo>
                  <a:pt x="1157710" y="369214"/>
                  <a:pt x="1159843" y="362915"/>
                  <a:pt x="1161977" y="357226"/>
                </a:cubicBezTo>
                <a:cubicBezTo>
                  <a:pt x="1165431" y="343814"/>
                  <a:pt x="1169495" y="330403"/>
                  <a:pt x="1174169" y="316992"/>
                </a:cubicBezTo>
                <a:cubicBezTo>
                  <a:pt x="1176912" y="308483"/>
                  <a:pt x="1181484" y="295326"/>
                  <a:pt x="1187885" y="277520"/>
                </a:cubicBezTo>
                <a:cubicBezTo>
                  <a:pt x="1194286" y="259715"/>
                  <a:pt x="1197029" y="248082"/>
                  <a:pt x="1196115" y="242621"/>
                </a:cubicBezTo>
                <a:lnTo>
                  <a:pt x="1170511" y="314554"/>
                </a:lnTo>
                <a:cubicBezTo>
                  <a:pt x="1166440" y="327099"/>
                  <a:pt x="1160223" y="346305"/>
                  <a:pt x="1151862" y="372172"/>
                </a:cubicBezTo>
                <a:cubicBezTo>
                  <a:pt x="1143501" y="398039"/>
                  <a:pt x="1135478" y="423567"/>
                  <a:pt x="1127794" y="448756"/>
                </a:cubicBezTo>
                <a:cubicBezTo>
                  <a:pt x="1120110" y="473945"/>
                  <a:pt x="1115248" y="491797"/>
                  <a:pt x="1113209" y="502310"/>
                </a:cubicBezTo>
                <a:lnTo>
                  <a:pt x="1107113" y="547421"/>
                </a:lnTo>
                <a:lnTo>
                  <a:pt x="1103455" y="560832"/>
                </a:lnTo>
                <a:cubicBezTo>
                  <a:pt x="1102846" y="562762"/>
                  <a:pt x="1102236" y="564998"/>
                  <a:pt x="1101626" y="567538"/>
                </a:cubicBezTo>
                <a:cubicBezTo>
                  <a:pt x="1101017" y="570078"/>
                  <a:pt x="1100407" y="572313"/>
                  <a:pt x="1099798" y="574243"/>
                </a:cubicBezTo>
                <a:cubicBezTo>
                  <a:pt x="1094921" y="592328"/>
                  <a:pt x="1092482" y="611022"/>
                  <a:pt x="1092482" y="630326"/>
                </a:cubicBezTo>
                <a:cubicBezTo>
                  <a:pt x="1091873" y="638658"/>
                  <a:pt x="1091873" y="643941"/>
                  <a:pt x="1092482" y="646176"/>
                </a:cubicBezTo>
                <a:cubicBezTo>
                  <a:pt x="1093092" y="648411"/>
                  <a:pt x="1094311" y="652475"/>
                  <a:pt x="1096140" y="658368"/>
                </a:cubicBezTo>
                <a:cubicBezTo>
                  <a:pt x="1095403" y="649961"/>
                  <a:pt x="1095048" y="640258"/>
                  <a:pt x="1095073" y="629260"/>
                </a:cubicBezTo>
                <a:cubicBezTo>
                  <a:pt x="1095099" y="618261"/>
                  <a:pt x="1096267" y="608863"/>
                  <a:pt x="1098578" y="601066"/>
                </a:cubicBezTo>
                <a:cubicBezTo>
                  <a:pt x="1099671" y="607111"/>
                  <a:pt x="1100229" y="613004"/>
                  <a:pt x="1100255" y="618744"/>
                </a:cubicBezTo>
                <a:cubicBezTo>
                  <a:pt x="1100280" y="624484"/>
                  <a:pt x="1100534" y="630377"/>
                  <a:pt x="1101017" y="636422"/>
                </a:cubicBezTo>
                <a:cubicBezTo>
                  <a:pt x="1101728" y="641883"/>
                  <a:pt x="1102439" y="647421"/>
                  <a:pt x="1103150" y="653034"/>
                </a:cubicBezTo>
                <a:cubicBezTo>
                  <a:pt x="1103862" y="658647"/>
                  <a:pt x="1103963" y="664489"/>
                  <a:pt x="1103455" y="670560"/>
                </a:cubicBezTo>
                <a:cubicBezTo>
                  <a:pt x="1105919" y="672897"/>
                  <a:pt x="1108002" y="675234"/>
                  <a:pt x="1109704" y="677570"/>
                </a:cubicBezTo>
                <a:cubicBezTo>
                  <a:pt x="1111405" y="679907"/>
                  <a:pt x="1112574" y="682854"/>
                  <a:pt x="1113209" y="686410"/>
                </a:cubicBezTo>
                <a:cubicBezTo>
                  <a:pt x="1110262" y="685825"/>
                  <a:pt x="1107926" y="685165"/>
                  <a:pt x="1106198" y="684428"/>
                </a:cubicBezTo>
                <a:cubicBezTo>
                  <a:pt x="1104471" y="683692"/>
                  <a:pt x="1102744" y="682727"/>
                  <a:pt x="1101017" y="681533"/>
                </a:cubicBezTo>
                <a:lnTo>
                  <a:pt x="1094245" y="675728"/>
                </a:lnTo>
                <a:lnTo>
                  <a:pt x="1091739" y="672462"/>
                </a:lnTo>
                <a:lnTo>
                  <a:pt x="1085777" y="658368"/>
                </a:lnTo>
                <a:cubicBezTo>
                  <a:pt x="1084304" y="651713"/>
                  <a:pt x="1083287" y="645211"/>
                  <a:pt x="1082729" y="638861"/>
                </a:cubicBezTo>
                <a:cubicBezTo>
                  <a:pt x="1082805" y="626339"/>
                  <a:pt x="1083567" y="614807"/>
                  <a:pt x="1085015" y="604266"/>
                </a:cubicBezTo>
                <a:cubicBezTo>
                  <a:pt x="1086463" y="593725"/>
                  <a:pt x="1088139" y="582498"/>
                  <a:pt x="1090044" y="570586"/>
                </a:cubicBezTo>
                <a:cubicBezTo>
                  <a:pt x="1092302" y="559063"/>
                  <a:pt x="1093747" y="551357"/>
                  <a:pt x="1094379" y="547466"/>
                </a:cubicBezTo>
                <a:cubicBezTo>
                  <a:pt x="1095011" y="543575"/>
                  <a:pt x="1095914" y="539481"/>
                  <a:pt x="1097088" y="535184"/>
                </a:cubicBezTo>
                <a:cubicBezTo>
                  <a:pt x="1098262" y="530886"/>
                  <a:pt x="1100791" y="522367"/>
                  <a:pt x="1104674" y="509626"/>
                </a:cubicBezTo>
                <a:lnTo>
                  <a:pt x="1185141" y="249936"/>
                </a:lnTo>
                <a:cubicBezTo>
                  <a:pt x="1187682" y="243688"/>
                  <a:pt x="1189612" y="238506"/>
                  <a:pt x="1190933" y="234391"/>
                </a:cubicBezTo>
                <a:cubicBezTo>
                  <a:pt x="1192254" y="230276"/>
                  <a:pt x="1192355" y="224485"/>
                  <a:pt x="1191237" y="217018"/>
                </a:cubicBezTo>
                <a:cubicBezTo>
                  <a:pt x="1189401" y="219810"/>
                  <a:pt x="1186301" y="227637"/>
                  <a:pt x="1181935" y="240498"/>
                </a:cubicBezTo>
                <a:cubicBezTo>
                  <a:pt x="1177571" y="253360"/>
                  <a:pt x="1173205" y="266696"/>
                  <a:pt x="1168841" y="280506"/>
                </a:cubicBezTo>
                <a:cubicBezTo>
                  <a:pt x="1164475" y="294316"/>
                  <a:pt x="1161375" y="304040"/>
                  <a:pt x="1159539" y="309677"/>
                </a:cubicBezTo>
                <a:lnTo>
                  <a:pt x="1109551" y="474269"/>
                </a:lnTo>
                <a:cubicBezTo>
                  <a:pt x="1107309" y="479853"/>
                  <a:pt x="1104072" y="489546"/>
                  <a:pt x="1099843" y="503349"/>
                </a:cubicBezTo>
                <a:cubicBezTo>
                  <a:pt x="1095613" y="517152"/>
                  <a:pt x="1091655" y="530819"/>
                  <a:pt x="1087967" y="544350"/>
                </a:cubicBezTo>
                <a:cubicBezTo>
                  <a:pt x="1084279" y="557882"/>
                  <a:pt x="1082127" y="567033"/>
                  <a:pt x="1081510" y="571805"/>
                </a:cubicBezTo>
                <a:lnTo>
                  <a:pt x="1081510" y="585216"/>
                </a:lnTo>
                <a:cubicBezTo>
                  <a:pt x="1080951" y="585749"/>
                  <a:pt x="1080544" y="586207"/>
                  <a:pt x="1080290" y="586588"/>
                </a:cubicBezTo>
                <a:cubicBezTo>
                  <a:pt x="1080036" y="586969"/>
                  <a:pt x="1079630" y="587731"/>
                  <a:pt x="1079071" y="588874"/>
                </a:cubicBezTo>
                <a:cubicBezTo>
                  <a:pt x="1078055" y="590093"/>
                  <a:pt x="1077649" y="591312"/>
                  <a:pt x="1077852" y="592531"/>
                </a:cubicBezTo>
                <a:lnTo>
                  <a:pt x="1075414" y="620573"/>
                </a:lnTo>
                <a:cubicBezTo>
                  <a:pt x="1075363" y="635305"/>
                  <a:pt x="1077903" y="648818"/>
                  <a:pt x="1083033" y="661111"/>
                </a:cubicBezTo>
                <a:lnTo>
                  <a:pt x="1091739" y="672462"/>
                </a:lnTo>
                <a:lnTo>
                  <a:pt x="1092482" y="674218"/>
                </a:lnTo>
                <a:lnTo>
                  <a:pt x="1094245" y="675728"/>
                </a:lnTo>
                <a:lnTo>
                  <a:pt x="1107113" y="692506"/>
                </a:lnTo>
                <a:cubicBezTo>
                  <a:pt x="1108637" y="693674"/>
                  <a:pt x="1109551" y="694385"/>
                  <a:pt x="1109856" y="694639"/>
                </a:cubicBezTo>
                <a:cubicBezTo>
                  <a:pt x="1110161" y="694893"/>
                  <a:pt x="1111685" y="694995"/>
                  <a:pt x="1114428" y="694944"/>
                </a:cubicBezTo>
                <a:lnTo>
                  <a:pt x="1122962" y="698602"/>
                </a:lnTo>
                <a:cubicBezTo>
                  <a:pt x="1103557" y="699618"/>
                  <a:pt x="1087199" y="698500"/>
                  <a:pt x="1073889" y="695249"/>
                </a:cubicBezTo>
                <a:cubicBezTo>
                  <a:pt x="1060580" y="691998"/>
                  <a:pt x="1049709" y="684174"/>
                  <a:pt x="1041276" y="671779"/>
                </a:cubicBezTo>
                <a:cubicBezTo>
                  <a:pt x="1026265" y="646024"/>
                  <a:pt x="1021540" y="615848"/>
                  <a:pt x="1027103" y="581254"/>
                </a:cubicBezTo>
                <a:cubicBezTo>
                  <a:pt x="1032665" y="546659"/>
                  <a:pt x="1039828" y="515874"/>
                  <a:pt x="1048591" y="488899"/>
                </a:cubicBezTo>
                <a:cubicBezTo>
                  <a:pt x="1052782" y="474878"/>
                  <a:pt x="1056897" y="460858"/>
                  <a:pt x="1060935" y="446837"/>
                </a:cubicBezTo>
                <a:cubicBezTo>
                  <a:pt x="1064974" y="432816"/>
                  <a:pt x="1069394" y="418795"/>
                  <a:pt x="1074194" y="404774"/>
                </a:cubicBezTo>
                <a:cubicBezTo>
                  <a:pt x="1086844" y="363220"/>
                  <a:pt x="1099645" y="321666"/>
                  <a:pt x="1112599" y="280111"/>
                </a:cubicBezTo>
                <a:cubicBezTo>
                  <a:pt x="1125553" y="238557"/>
                  <a:pt x="1139574" y="197612"/>
                  <a:pt x="1154662" y="157277"/>
                </a:cubicBezTo>
                <a:cubicBezTo>
                  <a:pt x="1161951" y="142799"/>
                  <a:pt x="1167489" y="129388"/>
                  <a:pt x="1171273" y="117043"/>
                </a:cubicBezTo>
                <a:cubicBezTo>
                  <a:pt x="1175058" y="104699"/>
                  <a:pt x="1169927" y="92507"/>
                  <a:pt x="1155881" y="80467"/>
                </a:cubicBezTo>
                <a:cubicBezTo>
                  <a:pt x="1166854" y="78740"/>
                  <a:pt x="1177827" y="77318"/>
                  <a:pt x="1188799" y="76200"/>
                </a:cubicBezTo>
                <a:cubicBezTo>
                  <a:pt x="1199772" y="75082"/>
                  <a:pt x="1210745" y="73660"/>
                  <a:pt x="1221718" y="71933"/>
                </a:cubicBezTo>
                <a:cubicBezTo>
                  <a:pt x="1231903" y="70358"/>
                  <a:pt x="1242622" y="69545"/>
                  <a:pt x="1253874" y="69494"/>
                </a:cubicBezTo>
                <a:cubicBezTo>
                  <a:pt x="1265126" y="69444"/>
                  <a:pt x="1274321" y="72288"/>
                  <a:pt x="1281459" y="78029"/>
                </a:cubicBezTo>
                <a:cubicBezTo>
                  <a:pt x="1286157" y="83566"/>
                  <a:pt x="1289561" y="91999"/>
                  <a:pt x="1291669" y="103327"/>
                </a:cubicBezTo>
                <a:cubicBezTo>
                  <a:pt x="1293777" y="114656"/>
                  <a:pt x="1295657" y="124917"/>
                  <a:pt x="1297308" y="134112"/>
                </a:cubicBezTo>
                <a:lnTo>
                  <a:pt x="1335103" y="318211"/>
                </a:lnTo>
                <a:cubicBezTo>
                  <a:pt x="1336983" y="327939"/>
                  <a:pt x="1339015" y="337744"/>
                  <a:pt x="1341199" y="347624"/>
                </a:cubicBezTo>
                <a:cubicBezTo>
                  <a:pt x="1343384" y="357505"/>
                  <a:pt x="1345416" y="367614"/>
                  <a:pt x="1347295" y="377952"/>
                </a:cubicBezTo>
                <a:cubicBezTo>
                  <a:pt x="1349632" y="388366"/>
                  <a:pt x="1351664" y="398932"/>
                  <a:pt x="1353391" y="409651"/>
                </a:cubicBezTo>
                <a:cubicBezTo>
                  <a:pt x="1355118" y="420370"/>
                  <a:pt x="1357151" y="430936"/>
                  <a:pt x="1359487" y="441350"/>
                </a:cubicBezTo>
                <a:cubicBezTo>
                  <a:pt x="1362686" y="434156"/>
                  <a:pt x="1368074" y="416981"/>
                  <a:pt x="1375653" y="389828"/>
                </a:cubicBezTo>
                <a:cubicBezTo>
                  <a:pt x="1383232" y="362674"/>
                  <a:pt x="1390878" y="334573"/>
                  <a:pt x="1398592" y="305522"/>
                </a:cubicBezTo>
                <a:cubicBezTo>
                  <a:pt x="1406306" y="276472"/>
                  <a:pt x="1411965" y="255505"/>
                  <a:pt x="1415571" y="242621"/>
                </a:cubicBezTo>
                <a:cubicBezTo>
                  <a:pt x="1418745" y="232486"/>
                  <a:pt x="1422149" y="221361"/>
                  <a:pt x="1425781" y="209245"/>
                </a:cubicBezTo>
                <a:cubicBezTo>
                  <a:pt x="1429413" y="197129"/>
                  <a:pt x="1432512" y="186309"/>
                  <a:pt x="1435078" y="176784"/>
                </a:cubicBezTo>
                <a:cubicBezTo>
                  <a:pt x="1435161" y="182308"/>
                  <a:pt x="1432963" y="194560"/>
                  <a:pt x="1428485" y="213541"/>
                </a:cubicBezTo>
                <a:cubicBezTo>
                  <a:pt x="1424007" y="232521"/>
                  <a:pt x="1419190" y="251908"/>
                  <a:pt x="1414035" y="271701"/>
                </a:cubicBezTo>
                <a:cubicBezTo>
                  <a:pt x="1408880" y="291494"/>
                  <a:pt x="1405328" y="305372"/>
                  <a:pt x="1403378" y="313334"/>
                </a:cubicBezTo>
                <a:lnTo>
                  <a:pt x="1371679" y="452323"/>
                </a:lnTo>
                <a:cubicBezTo>
                  <a:pt x="1371730" y="452196"/>
                  <a:pt x="1371933" y="452145"/>
                  <a:pt x="1372289" y="452171"/>
                </a:cubicBezTo>
                <a:cubicBezTo>
                  <a:pt x="1372644" y="452196"/>
                  <a:pt x="1372848" y="453060"/>
                  <a:pt x="1372898" y="454762"/>
                </a:cubicBezTo>
                <a:lnTo>
                  <a:pt x="1369241" y="455981"/>
                </a:lnTo>
                <a:cubicBezTo>
                  <a:pt x="1366371" y="460451"/>
                  <a:pt x="1364796" y="465226"/>
                  <a:pt x="1364517" y="470306"/>
                </a:cubicBezTo>
                <a:lnTo>
                  <a:pt x="1364448" y="475940"/>
                </a:lnTo>
                <a:lnTo>
                  <a:pt x="1364974" y="476098"/>
                </a:lnTo>
                <a:cubicBezTo>
                  <a:pt x="1365786" y="477012"/>
                  <a:pt x="1365990" y="477622"/>
                  <a:pt x="1365583" y="477926"/>
                </a:cubicBezTo>
                <a:cubicBezTo>
                  <a:pt x="1365533" y="478231"/>
                  <a:pt x="1365329" y="478841"/>
                  <a:pt x="1364974" y="479755"/>
                </a:cubicBezTo>
                <a:cubicBezTo>
                  <a:pt x="1364796" y="480212"/>
                  <a:pt x="1364656" y="480289"/>
                  <a:pt x="1364555" y="479984"/>
                </a:cubicBezTo>
                <a:lnTo>
                  <a:pt x="1364417" y="478494"/>
                </a:lnTo>
                <a:lnTo>
                  <a:pt x="1364364" y="482803"/>
                </a:lnTo>
                <a:cubicBezTo>
                  <a:pt x="1363577" y="489661"/>
                  <a:pt x="1360884" y="499415"/>
                  <a:pt x="1356287" y="512064"/>
                </a:cubicBezTo>
                <a:cubicBezTo>
                  <a:pt x="1351689" y="524713"/>
                  <a:pt x="1349911" y="535686"/>
                  <a:pt x="1350953" y="544982"/>
                </a:cubicBezTo>
                <a:cubicBezTo>
                  <a:pt x="1352045" y="543128"/>
                  <a:pt x="1352909" y="541045"/>
                  <a:pt x="1353544" y="538734"/>
                </a:cubicBezTo>
                <a:cubicBezTo>
                  <a:pt x="1354179" y="536423"/>
                  <a:pt x="1355347" y="534035"/>
                  <a:pt x="1357049" y="531571"/>
                </a:cubicBezTo>
                <a:lnTo>
                  <a:pt x="1391186" y="425501"/>
                </a:lnTo>
                <a:cubicBezTo>
                  <a:pt x="1391059" y="434162"/>
                  <a:pt x="1388265" y="447319"/>
                  <a:pt x="1382805" y="464972"/>
                </a:cubicBezTo>
                <a:lnTo>
                  <a:pt x="1378652" y="480728"/>
                </a:lnTo>
                <a:lnTo>
                  <a:pt x="1377623" y="484022"/>
                </a:lnTo>
                <a:lnTo>
                  <a:pt x="1377543" y="484938"/>
                </a:lnTo>
                <a:lnTo>
                  <a:pt x="1371679" y="507187"/>
                </a:lnTo>
                <a:lnTo>
                  <a:pt x="1375337" y="496214"/>
                </a:lnTo>
                <a:cubicBezTo>
                  <a:pt x="1376607" y="497154"/>
                  <a:pt x="1377420" y="497713"/>
                  <a:pt x="1377775" y="497891"/>
                </a:cubicBezTo>
                <a:lnTo>
                  <a:pt x="1377768" y="498132"/>
                </a:lnTo>
                <a:lnTo>
                  <a:pt x="1380976" y="487070"/>
                </a:lnTo>
                <a:cubicBezTo>
                  <a:pt x="1382677" y="481838"/>
                  <a:pt x="1384455" y="476758"/>
                  <a:pt x="1386310" y="471830"/>
                </a:cubicBezTo>
                <a:cubicBezTo>
                  <a:pt x="1386919" y="468884"/>
                  <a:pt x="1387529" y="466242"/>
                  <a:pt x="1388139" y="463906"/>
                </a:cubicBezTo>
                <a:cubicBezTo>
                  <a:pt x="1388748" y="461569"/>
                  <a:pt x="1389358" y="458927"/>
                  <a:pt x="1389967" y="455981"/>
                </a:cubicBezTo>
                <a:cubicBezTo>
                  <a:pt x="1390526" y="454762"/>
                  <a:pt x="1390932" y="453542"/>
                  <a:pt x="1391186" y="452323"/>
                </a:cubicBezTo>
                <a:cubicBezTo>
                  <a:pt x="1391441" y="451104"/>
                  <a:pt x="1391847" y="449885"/>
                  <a:pt x="1392406" y="448666"/>
                </a:cubicBezTo>
                <a:lnTo>
                  <a:pt x="1396063" y="442570"/>
                </a:lnTo>
                <a:cubicBezTo>
                  <a:pt x="1396063" y="450622"/>
                  <a:pt x="1393625" y="462829"/>
                  <a:pt x="1388748" y="479191"/>
                </a:cubicBezTo>
                <a:cubicBezTo>
                  <a:pt x="1383871" y="495552"/>
                  <a:pt x="1378994" y="511642"/>
                  <a:pt x="1374118" y="527462"/>
                </a:cubicBezTo>
                <a:cubicBezTo>
                  <a:pt x="1369241" y="543282"/>
                  <a:pt x="1366802" y="554405"/>
                  <a:pt x="1366802" y="560832"/>
                </a:cubicBezTo>
                <a:cubicBezTo>
                  <a:pt x="1369952" y="555015"/>
                  <a:pt x="1373102" y="545922"/>
                  <a:pt x="1376251" y="533552"/>
                </a:cubicBezTo>
                <a:cubicBezTo>
                  <a:pt x="1379401" y="521183"/>
                  <a:pt x="1381941" y="511175"/>
                  <a:pt x="1383871" y="503530"/>
                </a:cubicBezTo>
                <a:cubicBezTo>
                  <a:pt x="1384405" y="499897"/>
                  <a:pt x="1385167" y="496494"/>
                  <a:pt x="1386157" y="493319"/>
                </a:cubicBezTo>
                <a:cubicBezTo>
                  <a:pt x="1387148" y="490144"/>
                  <a:pt x="1388824" y="487045"/>
                  <a:pt x="1391186" y="484022"/>
                </a:cubicBezTo>
                <a:lnTo>
                  <a:pt x="1398502" y="466954"/>
                </a:lnTo>
                <a:lnTo>
                  <a:pt x="1394844" y="466954"/>
                </a:lnTo>
                <a:cubicBezTo>
                  <a:pt x="1398527" y="451104"/>
                  <a:pt x="1401829" y="440741"/>
                  <a:pt x="1404750" y="435864"/>
                </a:cubicBezTo>
                <a:cubicBezTo>
                  <a:pt x="1407671" y="430987"/>
                  <a:pt x="1410059" y="424282"/>
                  <a:pt x="1411913" y="415747"/>
                </a:cubicBezTo>
                <a:cubicBezTo>
                  <a:pt x="1412421" y="412902"/>
                  <a:pt x="1412624" y="410667"/>
                  <a:pt x="1412523" y="409042"/>
                </a:cubicBezTo>
                <a:cubicBezTo>
                  <a:pt x="1412421" y="407416"/>
                  <a:pt x="1412624" y="405181"/>
                  <a:pt x="1413132" y="402336"/>
                </a:cubicBezTo>
                <a:cubicBezTo>
                  <a:pt x="1413818" y="399186"/>
                  <a:pt x="1414885" y="395732"/>
                  <a:pt x="1416332" y="391973"/>
                </a:cubicBezTo>
                <a:cubicBezTo>
                  <a:pt x="1417780" y="388214"/>
                  <a:pt x="1419152" y="384759"/>
                  <a:pt x="1420447" y="381610"/>
                </a:cubicBezTo>
                <a:cubicBezTo>
                  <a:pt x="1422098" y="374193"/>
                  <a:pt x="1423368" y="366471"/>
                  <a:pt x="1424257" y="358445"/>
                </a:cubicBezTo>
                <a:cubicBezTo>
                  <a:pt x="1425146" y="350418"/>
                  <a:pt x="1426721" y="342697"/>
                  <a:pt x="1428982" y="335280"/>
                </a:cubicBezTo>
                <a:cubicBezTo>
                  <a:pt x="1430252" y="331597"/>
                  <a:pt x="1431674" y="327990"/>
                  <a:pt x="1433249" y="324460"/>
                </a:cubicBezTo>
                <a:cubicBezTo>
                  <a:pt x="1434823" y="320929"/>
                  <a:pt x="1436246" y="317627"/>
                  <a:pt x="1437516" y="314554"/>
                </a:cubicBezTo>
                <a:cubicBezTo>
                  <a:pt x="1438075" y="311099"/>
                  <a:pt x="1438786" y="306730"/>
                  <a:pt x="1439650" y="301447"/>
                </a:cubicBezTo>
                <a:cubicBezTo>
                  <a:pt x="1440513" y="296164"/>
                  <a:pt x="1441834" y="292405"/>
                  <a:pt x="1443612" y="290170"/>
                </a:cubicBezTo>
                <a:cubicBezTo>
                  <a:pt x="1444679" y="289281"/>
                  <a:pt x="1444984" y="289230"/>
                  <a:pt x="1444527" y="290017"/>
                </a:cubicBezTo>
                <a:cubicBezTo>
                  <a:pt x="1444069" y="290805"/>
                  <a:pt x="1443765" y="290449"/>
                  <a:pt x="1443612" y="288950"/>
                </a:cubicBezTo>
                <a:lnTo>
                  <a:pt x="1446051" y="273101"/>
                </a:lnTo>
                <a:cubicBezTo>
                  <a:pt x="1447244" y="268453"/>
                  <a:pt x="1447905" y="264643"/>
                  <a:pt x="1448032" y="261671"/>
                </a:cubicBezTo>
                <a:cubicBezTo>
                  <a:pt x="1448159" y="258699"/>
                  <a:pt x="1447905" y="255194"/>
                  <a:pt x="1447270" y="251155"/>
                </a:cubicBezTo>
                <a:cubicBezTo>
                  <a:pt x="1447067" y="251155"/>
                  <a:pt x="1447473" y="251155"/>
                  <a:pt x="1448489" y="251155"/>
                </a:cubicBezTo>
                <a:lnTo>
                  <a:pt x="1452147" y="245059"/>
                </a:lnTo>
                <a:cubicBezTo>
                  <a:pt x="1452096" y="245034"/>
                  <a:pt x="1451892" y="245085"/>
                  <a:pt x="1451537" y="245212"/>
                </a:cubicBezTo>
                <a:cubicBezTo>
                  <a:pt x="1451181" y="245339"/>
                  <a:pt x="1450978" y="245694"/>
                  <a:pt x="1450927" y="246278"/>
                </a:cubicBezTo>
                <a:lnTo>
                  <a:pt x="1449708" y="248717"/>
                </a:lnTo>
                <a:cubicBezTo>
                  <a:pt x="1449657" y="248717"/>
                  <a:pt x="1449454" y="248717"/>
                  <a:pt x="1449098" y="248717"/>
                </a:cubicBezTo>
                <a:cubicBezTo>
                  <a:pt x="1448743" y="248717"/>
                  <a:pt x="1448540" y="248717"/>
                  <a:pt x="1448489" y="248717"/>
                </a:cubicBezTo>
                <a:cubicBezTo>
                  <a:pt x="1446711" y="249707"/>
                  <a:pt x="1445390" y="252298"/>
                  <a:pt x="1444527" y="256489"/>
                </a:cubicBezTo>
                <a:cubicBezTo>
                  <a:pt x="1443663" y="260680"/>
                  <a:pt x="1442952" y="264185"/>
                  <a:pt x="1442393" y="267005"/>
                </a:cubicBezTo>
                <a:lnTo>
                  <a:pt x="1439955" y="271882"/>
                </a:lnTo>
                <a:cubicBezTo>
                  <a:pt x="1439447" y="268376"/>
                  <a:pt x="1439548" y="265328"/>
                  <a:pt x="1440259" y="262738"/>
                </a:cubicBezTo>
                <a:cubicBezTo>
                  <a:pt x="1440971" y="260147"/>
                  <a:pt x="1441682" y="257099"/>
                  <a:pt x="1442393" y="253594"/>
                </a:cubicBezTo>
                <a:lnTo>
                  <a:pt x="1447270" y="238963"/>
                </a:lnTo>
                <a:cubicBezTo>
                  <a:pt x="1448209" y="233223"/>
                  <a:pt x="1448768" y="229768"/>
                  <a:pt x="1448946" y="228600"/>
                </a:cubicBezTo>
                <a:cubicBezTo>
                  <a:pt x="1449124" y="227432"/>
                  <a:pt x="1450597" y="226416"/>
                  <a:pt x="1453366" y="225552"/>
                </a:cubicBezTo>
                <a:cubicBezTo>
                  <a:pt x="1453950" y="226441"/>
                  <a:pt x="1454305" y="226797"/>
                  <a:pt x="1454432" y="226619"/>
                </a:cubicBezTo>
                <a:cubicBezTo>
                  <a:pt x="1454559" y="226441"/>
                  <a:pt x="1454610" y="227711"/>
                  <a:pt x="1454585" y="230429"/>
                </a:cubicBezTo>
                <a:cubicBezTo>
                  <a:pt x="1454001" y="232562"/>
                  <a:pt x="1453645" y="233172"/>
                  <a:pt x="1453518" y="232258"/>
                </a:cubicBezTo>
                <a:cubicBezTo>
                  <a:pt x="1453391" y="231343"/>
                  <a:pt x="1453340" y="230734"/>
                  <a:pt x="1453366" y="230429"/>
                </a:cubicBezTo>
                <a:cubicBezTo>
                  <a:pt x="1451486" y="230200"/>
                  <a:pt x="1451283" y="229743"/>
                  <a:pt x="1452756" y="229057"/>
                </a:cubicBezTo>
                <a:cubicBezTo>
                  <a:pt x="1454229" y="228371"/>
                  <a:pt x="1454026" y="228829"/>
                  <a:pt x="1452147" y="230429"/>
                </a:cubicBezTo>
                <a:lnTo>
                  <a:pt x="1457023" y="242621"/>
                </a:lnTo>
                <a:cubicBezTo>
                  <a:pt x="1456998" y="239827"/>
                  <a:pt x="1456744" y="238100"/>
                  <a:pt x="1456261" y="237439"/>
                </a:cubicBezTo>
                <a:cubicBezTo>
                  <a:pt x="1455779" y="236779"/>
                  <a:pt x="1455220" y="235661"/>
                  <a:pt x="1454585" y="234086"/>
                </a:cubicBezTo>
                <a:lnTo>
                  <a:pt x="1458243" y="232867"/>
                </a:lnTo>
                <a:cubicBezTo>
                  <a:pt x="1458852" y="230505"/>
                  <a:pt x="1459462" y="228219"/>
                  <a:pt x="1460071" y="226009"/>
                </a:cubicBezTo>
                <a:cubicBezTo>
                  <a:pt x="1460681" y="223799"/>
                  <a:pt x="1461290" y="221209"/>
                  <a:pt x="1461900" y="218237"/>
                </a:cubicBezTo>
                <a:cubicBezTo>
                  <a:pt x="1462307" y="214605"/>
                  <a:pt x="1462408" y="211201"/>
                  <a:pt x="1462205" y="208026"/>
                </a:cubicBezTo>
                <a:cubicBezTo>
                  <a:pt x="1462002" y="204851"/>
                  <a:pt x="1462713" y="201752"/>
                  <a:pt x="1464339" y="198730"/>
                </a:cubicBezTo>
                <a:cubicBezTo>
                  <a:pt x="1464897" y="197129"/>
                  <a:pt x="1465304" y="196063"/>
                  <a:pt x="1465558" y="195529"/>
                </a:cubicBezTo>
                <a:cubicBezTo>
                  <a:pt x="1465812" y="194996"/>
                  <a:pt x="1466218" y="193624"/>
                  <a:pt x="1466777" y="191414"/>
                </a:cubicBezTo>
                <a:cubicBezTo>
                  <a:pt x="1466828" y="188874"/>
                  <a:pt x="1467031" y="186030"/>
                  <a:pt x="1467386" y="182880"/>
                </a:cubicBezTo>
                <a:cubicBezTo>
                  <a:pt x="1467742" y="179730"/>
                  <a:pt x="1467945" y="176886"/>
                  <a:pt x="1467996" y="174346"/>
                </a:cubicBezTo>
                <a:lnTo>
                  <a:pt x="1466777" y="168250"/>
                </a:lnTo>
                <a:cubicBezTo>
                  <a:pt x="1469088" y="165024"/>
                  <a:pt x="1471476" y="156235"/>
                  <a:pt x="1473940" y="141884"/>
                </a:cubicBezTo>
                <a:cubicBezTo>
                  <a:pt x="1476404" y="127533"/>
                  <a:pt x="1479705" y="116002"/>
                  <a:pt x="1483846" y="107290"/>
                </a:cubicBezTo>
                <a:cubicBezTo>
                  <a:pt x="1483846" y="108026"/>
                  <a:pt x="1483846" y="108991"/>
                  <a:pt x="1483846" y="110185"/>
                </a:cubicBezTo>
                <a:cubicBezTo>
                  <a:pt x="1483846" y="111379"/>
                  <a:pt x="1483846" y="112039"/>
                  <a:pt x="1483846" y="112166"/>
                </a:cubicBezTo>
                <a:cubicBezTo>
                  <a:pt x="1484430" y="114427"/>
                  <a:pt x="1484785" y="115697"/>
                  <a:pt x="1484913" y="115976"/>
                </a:cubicBezTo>
                <a:cubicBezTo>
                  <a:pt x="1485039" y="116256"/>
                  <a:pt x="1485090" y="116611"/>
                  <a:pt x="1485065" y="117043"/>
                </a:cubicBezTo>
                <a:cubicBezTo>
                  <a:pt x="1486894" y="103607"/>
                  <a:pt x="1488723" y="90246"/>
                  <a:pt x="1490551" y="76962"/>
                </a:cubicBezTo>
                <a:cubicBezTo>
                  <a:pt x="1492380" y="63678"/>
                  <a:pt x="1490551" y="50622"/>
                  <a:pt x="1485065" y="37795"/>
                </a:cubicBezTo>
                <a:cubicBezTo>
                  <a:pt x="1486792" y="47752"/>
                  <a:pt x="1487605" y="56490"/>
                  <a:pt x="1487503" y="64008"/>
                </a:cubicBezTo>
                <a:cubicBezTo>
                  <a:pt x="1487402" y="71526"/>
                  <a:pt x="1486995" y="80264"/>
                  <a:pt x="1486284" y="90221"/>
                </a:cubicBezTo>
                <a:cubicBezTo>
                  <a:pt x="1485573" y="84099"/>
                  <a:pt x="1484252" y="72873"/>
                  <a:pt x="1482322" y="56540"/>
                </a:cubicBezTo>
                <a:cubicBezTo>
                  <a:pt x="1480391" y="40208"/>
                  <a:pt x="1478461" y="29896"/>
                  <a:pt x="1476531" y="25603"/>
                </a:cubicBezTo>
                <a:cubicBezTo>
                  <a:pt x="1475769" y="24409"/>
                  <a:pt x="1474549" y="23139"/>
                  <a:pt x="1472873" y="21793"/>
                </a:cubicBezTo>
                <a:cubicBezTo>
                  <a:pt x="1471197" y="20447"/>
                  <a:pt x="1469977" y="18872"/>
                  <a:pt x="1469215" y="17069"/>
                </a:cubicBezTo>
                <a:lnTo>
                  <a:pt x="1470435" y="14630"/>
                </a:lnTo>
                <a:cubicBezTo>
                  <a:pt x="1470485" y="14046"/>
                  <a:pt x="1470689" y="13691"/>
                  <a:pt x="1471044" y="13564"/>
                </a:cubicBezTo>
                <a:cubicBezTo>
                  <a:pt x="1471400" y="13437"/>
                  <a:pt x="1471603" y="13386"/>
                  <a:pt x="1471654" y="13411"/>
                </a:cubicBezTo>
                <a:cubicBezTo>
                  <a:pt x="1483490" y="19126"/>
                  <a:pt x="1491211" y="25984"/>
                  <a:pt x="1494819" y="33985"/>
                </a:cubicBezTo>
                <a:cubicBezTo>
                  <a:pt x="1498425" y="41986"/>
                  <a:pt x="1500051" y="53416"/>
                  <a:pt x="1499695" y="68275"/>
                </a:cubicBezTo>
                <a:cubicBezTo>
                  <a:pt x="1498984" y="77927"/>
                  <a:pt x="1497968" y="87274"/>
                  <a:pt x="1496647" y="96317"/>
                </a:cubicBezTo>
                <a:cubicBezTo>
                  <a:pt x="1495326" y="105359"/>
                  <a:pt x="1494311" y="114706"/>
                  <a:pt x="1493599" y="124358"/>
                </a:cubicBezTo>
                <a:cubicBezTo>
                  <a:pt x="1493167" y="129362"/>
                  <a:pt x="1493421" y="132766"/>
                  <a:pt x="1494361" y="134569"/>
                </a:cubicBezTo>
                <a:lnTo>
                  <a:pt x="1495863" y="142894"/>
                </a:lnTo>
                <a:lnTo>
                  <a:pt x="1494819" y="140208"/>
                </a:lnTo>
                <a:cubicBezTo>
                  <a:pt x="1494234" y="139675"/>
                  <a:pt x="1493879" y="139217"/>
                  <a:pt x="1493752" y="138836"/>
                </a:cubicBezTo>
                <a:cubicBezTo>
                  <a:pt x="1493625" y="138455"/>
                  <a:pt x="1493574" y="137693"/>
                  <a:pt x="1493599" y="136550"/>
                </a:cubicBezTo>
                <a:cubicBezTo>
                  <a:pt x="1491618" y="149530"/>
                  <a:pt x="1488875" y="162890"/>
                  <a:pt x="1485370" y="176632"/>
                </a:cubicBezTo>
                <a:cubicBezTo>
                  <a:pt x="1481865" y="190373"/>
                  <a:pt x="1478512" y="203429"/>
                  <a:pt x="1475311" y="215798"/>
                </a:cubicBezTo>
                <a:cubicBezTo>
                  <a:pt x="1469215" y="242418"/>
                  <a:pt x="1463119" y="268427"/>
                  <a:pt x="1457023" y="293827"/>
                </a:cubicBezTo>
                <a:cubicBezTo>
                  <a:pt x="1450953" y="319557"/>
                  <a:pt x="1444806" y="345516"/>
                  <a:pt x="1438583" y="371704"/>
                </a:cubicBezTo>
                <a:cubicBezTo>
                  <a:pt x="1432360" y="397891"/>
                  <a:pt x="1425908" y="423545"/>
                  <a:pt x="1419228" y="448666"/>
                </a:cubicBezTo>
                <a:cubicBezTo>
                  <a:pt x="1419711" y="449758"/>
                  <a:pt x="1419965" y="450317"/>
                  <a:pt x="1419990" y="450342"/>
                </a:cubicBezTo>
                <a:cubicBezTo>
                  <a:pt x="1420015" y="450367"/>
                  <a:pt x="1420574" y="450621"/>
                  <a:pt x="1421667" y="451104"/>
                </a:cubicBezTo>
                <a:lnTo>
                  <a:pt x="1418009" y="453542"/>
                </a:lnTo>
                <a:cubicBezTo>
                  <a:pt x="1415825" y="457276"/>
                  <a:pt x="1412573" y="467792"/>
                  <a:pt x="1408255" y="485089"/>
                </a:cubicBezTo>
                <a:cubicBezTo>
                  <a:pt x="1403937" y="502387"/>
                  <a:pt x="1400686" y="515036"/>
                  <a:pt x="1398502" y="523037"/>
                </a:cubicBezTo>
                <a:lnTo>
                  <a:pt x="1394844" y="538886"/>
                </a:lnTo>
                <a:cubicBezTo>
                  <a:pt x="1394793" y="539877"/>
                  <a:pt x="1394895" y="540029"/>
                  <a:pt x="1395149" y="539344"/>
                </a:cubicBezTo>
                <a:cubicBezTo>
                  <a:pt x="1395403" y="538658"/>
                  <a:pt x="1396114" y="538505"/>
                  <a:pt x="1397282" y="538886"/>
                </a:cubicBezTo>
                <a:lnTo>
                  <a:pt x="1393625" y="554736"/>
                </a:lnTo>
                <a:lnTo>
                  <a:pt x="1391186" y="547421"/>
                </a:lnTo>
                <a:lnTo>
                  <a:pt x="1389967" y="555955"/>
                </a:lnTo>
                <a:cubicBezTo>
                  <a:pt x="1390475" y="557555"/>
                  <a:pt x="1390679" y="558013"/>
                  <a:pt x="1390577" y="557327"/>
                </a:cubicBezTo>
                <a:cubicBezTo>
                  <a:pt x="1390475" y="556641"/>
                  <a:pt x="1390679" y="556184"/>
                  <a:pt x="1391186" y="555955"/>
                </a:cubicBezTo>
                <a:cubicBezTo>
                  <a:pt x="1391593" y="555879"/>
                  <a:pt x="1391694" y="555727"/>
                  <a:pt x="1391491" y="555498"/>
                </a:cubicBezTo>
                <a:cubicBezTo>
                  <a:pt x="1391288" y="555269"/>
                  <a:pt x="1391999" y="555422"/>
                  <a:pt x="1393625" y="555955"/>
                </a:cubicBezTo>
                <a:cubicBezTo>
                  <a:pt x="1393066" y="556666"/>
                  <a:pt x="1392660" y="557682"/>
                  <a:pt x="1392406" y="559003"/>
                </a:cubicBezTo>
                <a:cubicBezTo>
                  <a:pt x="1392152" y="560324"/>
                  <a:pt x="1391745" y="561340"/>
                  <a:pt x="1391186" y="562051"/>
                </a:cubicBezTo>
                <a:cubicBezTo>
                  <a:pt x="1390679" y="563575"/>
                  <a:pt x="1390475" y="564185"/>
                  <a:pt x="1390577" y="563880"/>
                </a:cubicBezTo>
                <a:cubicBezTo>
                  <a:pt x="1390679" y="563575"/>
                  <a:pt x="1390475" y="564185"/>
                  <a:pt x="1389967" y="565709"/>
                </a:cubicBezTo>
                <a:lnTo>
                  <a:pt x="1381433" y="581558"/>
                </a:lnTo>
                <a:cubicBezTo>
                  <a:pt x="1381890" y="583209"/>
                  <a:pt x="1382195" y="584175"/>
                  <a:pt x="1382347" y="584454"/>
                </a:cubicBezTo>
                <a:cubicBezTo>
                  <a:pt x="1382500" y="584733"/>
                  <a:pt x="1383414" y="585394"/>
                  <a:pt x="1385090" y="586435"/>
                </a:cubicBezTo>
                <a:lnTo>
                  <a:pt x="1400940" y="531571"/>
                </a:lnTo>
                <a:cubicBezTo>
                  <a:pt x="1400889" y="530987"/>
                  <a:pt x="1400686" y="530631"/>
                  <a:pt x="1400331" y="530504"/>
                </a:cubicBezTo>
                <a:cubicBezTo>
                  <a:pt x="1399975" y="530377"/>
                  <a:pt x="1399772" y="530327"/>
                  <a:pt x="1399721" y="530352"/>
                </a:cubicBezTo>
                <a:lnTo>
                  <a:pt x="1400940" y="524256"/>
                </a:lnTo>
                <a:cubicBezTo>
                  <a:pt x="1400432" y="524993"/>
                  <a:pt x="1400534" y="525958"/>
                  <a:pt x="1401245" y="527152"/>
                </a:cubicBezTo>
                <a:cubicBezTo>
                  <a:pt x="1401956" y="528345"/>
                  <a:pt x="1402667" y="529006"/>
                  <a:pt x="1403378" y="529133"/>
                </a:cubicBezTo>
                <a:cubicBezTo>
                  <a:pt x="1404699" y="521741"/>
                  <a:pt x="1406630" y="513969"/>
                  <a:pt x="1409170" y="505816"/>
                </a:cubicBezTo>
                <a:cubicBezTo>
                  <a:pt x="1411710" y="497662"/>
                  <a:pt x="1414250" y="489585"/>
                  <a:pt x="1416790" y="481584"/>
                </a:cubicBezTo>
                <a:lnTo>
                  <a:pt x="1493599" y="158496"/>
                </a:lnTo>
                <a:cubicBezTo>
                  <a:pt x="1494133" y="156185"/>
                  <a:pt x="1494285" y="154102"/>
                  <a:pt x="1494056" y="152248"/>
                </a:cubicBezTo>
                <a:cubicBezTo>
                  <a:pt x="1493828" y="150393"/>
                  <a:pt x="1493675" y="148006"/>
                  <a:pt x="1493599" y="145085"/>
                </a:cubicBezTo>
                <a:cubicBezTo>
                  <a:pt x="1494158" y="145364"/>
                  <a:pt x="1494564" y="145415"/>
                  <a:pt x="1494819" y="145237"/>
                </a:cubicBezTo>
                <a:cubicBezTo>
                  <a:pt x="1495073" y="145059"/>
                  <a:pt x="1495479" y="146634"/>
                  <a:pt x="1496038" y="149962"/>
                </a:cubicBezTo>
                <a:cubicBezTo>
                  <a:pt x="1496215" y="145542"/>
                  <a:pt x="1497079" y="140665"/>
                  <a:pt x="1498628" y="135331"/>
                </a:cubicBezTo>
                <a:cubicBezTo>
                  <a:pt x="1500178" y="129997"/>
                  <a:pt x="1501346" y="125120"/>
                  <a:pt x="1502134" y="120701"/>
                </a:cubicBezTo>
                <a:cubicBezTo>
                  <a:pt x="1503124" y="114300"/>
                  <a:pt x="1503277" y="108814"/>
                  <a:pt x="1502591" y="104242"/>
                </a:cubicBezTo>
                <a:cubicBezTo>
                  <a:pt x="1501905" y="99670"/>
                  <a:pt x="1501753" y="94183"/>
                  <a:pt x="1502134" y="87782"/>
                </a:cubicBezTo>
                <a:lnTo>
                  <a:pt x="1503353" y="102413"/>
                </a:lnTo>
                <a:cubicBezTo>
                  <a:pt x="1503353" y="101397"/>
                  <a:pt x="1503353" y="100990"/>
                  <a:pt x="1503353" y="101194"/>
                </a:cubicBezTo>
                <a:lnTo>
                  <a:pt x="1507010" y="87782"/>
                </a:lnTo>
                <a:cubicBezTo>
                  <a:pt x="1507976" y="69317"/>
                  <a:pt x="1505131" y="51994"/>
                  <a:pt x="1498476" y="35814"/>
                </a:cubicBezTo>
                <a:cubicBezTo>
                  <a:pt x="1491821" y="19634"/>
                  <a:pt x="1479223" y="9322"/>
                  <a:pt x="1460681" y="4877"/>
                </a:cubicBezTo>
                <a:cubicBezTo>
                  <a:pt x="1462637" y="3734"/>
                  <a:pt x="1465126" y="3277"/>
                  <a:pt x="1468148" y="3505"/>
                </a:cubicBezTo>
                <a:close/>
                <a:moveTo>
                  <a:pt x="864568" y="0"/>
                </a:moveTo>
                <a:lnTo>
                  <a:pt x="877979" y="0"/>
                </a:lnTo>
                <a:cubicBezTo>
                  <a:pt x="880469" y="1168"/>
                  <a:pt x="883110" y="2184"/>
                  <a:pt x="885904" y="3048"/>
                </a:cubicBezTo>
                <a:cubicBezTo>
                  <a:pt x="888698" y="3912"/>
                  <a:pt x="891340" y="4928"/>
                  <a:pt x="893829" y="6096"/>
                </a:cubicBezTo>
                <a:cubicBezTo>
                  <a:pt x="899442" y="9246"/>
                  <a:pt x="905284" y="13005"/>
                  <a:pt x="911355" y="17374"/>
                </a:cubicBezTo>
                <a:cubicBezTo>
                  <a:pt x="917426" y="21742"/>
                  <a:pt x="922963" y="26111"/>
                  <a:pt x="927967" y="30480"/>
                </a:cubicBezTo>
                <a:lnTo>
                  <a:pt x="932843" y="35357"/>
                </a:lnTo>
                <a:cubicBezTo>
                  <a:pt x="928754" y="33909"/>
                  <a:pt x="925350" y="32233"/>
                  <a:pt x="922633" y="30328"/>
                </a:cubicBezTo>
                <a:cubicBezTo>
                  <a:pt x="919915" y="28423"/>
                  <a:pt x="913158" y="27661"/>
                  <a:pt x="902363" y="28042"/>
                </a:cubicBezTo>
                <a:cubicBezTo>
                  <a:pt x="905030" y="29515"/>
                  <a:pt x="907316" y="30226"/>
                  <a:pt x="909221" y="30175"/>
                </a:cubicBezTo>
                <a:cubicBezTo>
                  <a:pt x="911126" y="30124"/>
                  <a:pt x="914936" y="31445"/>
                  <a:pt x="920651" y="34138"/>
                </a:cubicBezTo>
                <a:cubicBezTo>
                  <a:pt x="920093" y="35255"/>
                  <a:pt x="919686" y="36068"/>
                  <a:pt x="919432" y="36576"/>
                </a:cubicBezTo>
                <a:cubicBezTo>
                  <a:pt x="919178" y="37084"/>
                  <a:pt x="915114" y="37897"/>
                  <a:pt x="907240" y="39014"/>
                </a:cubicBezTo>
                <a:lnTo>
                  <a:pt x="898706" y="47549"/>
                </a:lnTo>
                <a:cubicBezTo>
                  <a:pt x="895201" y="50292"/>
                  <a:pt x="892153" y="52730"/>
                  <a:pt x="889562" y="54864"/>
                </a:cubicBezTo>
                <a:cubicBezTo>
                  <a:pt x="886971" y="56998"/>
                  <a:pt x="883923" y="60655"/>
                  <a:pt x="880418" y="65837"/>
                </a:cubicBezTo>
                <a:lnTo>
                  <a:pt x="877979" y="64618"/>
                </a:lnTo>
                <a:cubicBezTo>
                  <a:pt x="880977" y="60173"/>
                  <a:pt x="884126" y="55651"/>
                  <a:pt x="887428" y="51054"/>
                </a:cubicBezTo>
                <a:cubicBezTo>
                  <a:pt x="890730" y="46457"/>
                  <a:pt x="894489" y="42850"/>
                  <a:pt x="898706" y="40234"/>
                </a:cubicBezTo>
                <a:cubicBezTo>
                  <a:pt x="890019" y="43205"/>
                  <a:pt x="882094" y="50673"/>
                  <a:pt x="874931" y="62636"/>
                </a:cubicBezTo>
                <a:cubicBezTo>
                  <a:pt x="867769" y="74600"/>
                  <a:pt x="862282" y="84201"/>
                  <a:pt x="858472" y="91440"/>
                </a:cubicBezTo>
                <a:cubicBezTo>
                  <a:pt x="858396" y="91719"/>
                  <a:pt x="858548" y="92075"/>
                  <a:pt x="858929" y="92507"/>
                </a:cubicBezTo>
                <a:cubicBezTo>
                  <a:pt x="859310" y="92939"/>
                  <a:pt x="860377" y="91770"/>
                  <a:pt x="862130" y="89002"/>
                </a:cubicBezTo>
                <a:lnTo>
                  <a:pt x="860911" y="96317"/>
                </a:lnTo>
                <a:cubicBezTo>
                  <a:pt x="857736" y="94615"/>
                  <a:pt x="856466" y="93751"/>
                  <a:pt x="857101" y="93726"/>
                </a:cubicBezTo>
                <a:cubicBezTo>
                  <a:pt x="857736" y="93701"/>
                  <a:pt x="857380" y="93751"/>
                  <a:pt x="856034" y="93878"/>
                </a:cubicBezTo>
                <a:lnTo>
                  <a:pt x="847499" y="110947"/>
                </a:lnTo>
                <a:cubicBezTo>
                  <a:pt x="848693" y="109830"/>
                  <a:pt x="849658" y="108712"/>
                  <a:pt x="850395" y="107594"/>
                </a:cubicBezTo>
                <a:cubicBezTo>
                  <a:pt x="851132" y="106477"/>
                  <a:pt x="851792" y="104750"/>
                  <a:pt x="852376" y="102413"/>
                </a:cubicBezTo>
                <a:lnTo>
                  <a:pt x="858472" y="96317"/>
                </a:lnTo>
                <a:cubicBezTo>
                  <a:pt x="858548" y="96850"/>
                  <a:pt x="858701" y="97307"/>
                  <a:pt x="858929" y="97688"/>
                </a:cubicBezTo>
                <a:cubicBezTo>
                  <a:pt x="859158" y="98069"/>
                  <a:pt x="859006" y="98831"/>
                  <a:pt x="858472" y="99974"/>
                </a:cubicBezTo>
                <a:lnTo>
                  <a:pt x="853595" y="110947"/>
                </a:lnTo>
                <a:cubicBezTo>
                  <a:pt x="857710" y="109322"/>
                  <a:pt x="863501" y="109220"/>
                  <a:pt x="870969" y="110642"/>
                </a:cubicBezTo>
                <a:cubicBezTo>
                  <a:pt x="878437" y="112065"/>
                  <a:pt x="884837" y="113792"/>
                  <a:pt x="890171" y="115824"/>
                </a:cubicBezTo>
                <a:cubicBezTo>
                  <a:pt x="899874" y="120726"/>
                  <a:pt x="908510" y="126771"/>
                  <a:pt x="916079" y="133960"/>
                </a:cubicBezTo>
                <a:cubicBezTo>
                  <a:pt x="923649" y="141148"/>
                  <a:pt x="930456" y="149327"/>
                  <a:pt x="936501" y="158496"/>
                </a:cubicBezTo>
                <a:cubicBezTo>
                  <a:pt x="939600" y="162712"/>
                  <a:pt x="942546" y="167081"/>
                  <a:pt x="945340" y="171602"/>
                </a:cubicBezTo>
                <a:cubicBezTo>
                  <a:pt x="948134" y="176124"/>
                  <a:pt x="950471" y="181102"/>
                  <a:pt x="952351" y="186538"/>
                </a:cubicBezTo>
                <a:cubicBezTo>
                  <a:pt x="962612" y="209423"/>
                  <a:pt x="969521" y="234366"/>
                  <a:pt x="973077" y="261366"/>
                </a:cubicBezTo>
                <a:cubicBezTo>
                  <a:pt x="976633" y="288366"/>
                  <a:pt x="977446" y="315443"/>
                  <a:pt x="975515" y="342595"/>
                </a:cubicBezTo>
                <a:cubicBezTo>
                  <a:pt x="973509" y="367843"/>
                  <a:pt x="969293" y="392633"/>
                  <a:pt x="962866" y="416966"/>
                </a:cubicBezTo>
                <a:cubicBezTo>
                  <a:pt x="956440" y="441300"/>
                  <a:pt x="948871" y="463652"/>
                  <a:pt x="940159" y="484022"/>
                </a:cubicBezTo>
                <a:cubicBezTo>
                  <a:pt x="935409" y="495884"/>
                  <a:pt x="928449" y="510261"/>
                  <a:pt x="919280" y="527152"/>
                </a:cubicBezTo>
                <a:cubicBezTo>
                  <a:pt x="910110" y="544043"/>
                  <a:pt x="901627" y="558114"/>
                  <a:pt x="893829" y="569366"/>
                </a:cubicBezTo>
                <a:lnTo>
                  <a:pt x="864568" y="605942"/>
                </a:lnTo>
                <a:cubicBezTo>
                  <a:pt x="851716" y="619481"/>
                  <a:pt x="837797" y="632028"/>
                  <a:pt x="822811" y="643585"/>
                </a:cubicBezTo>
                <a:cubicBezTo>
                  <a:pt x="807825" y="655142"/>
                  <a:pt x="792077" y="664947"/>
                  <a:pt x="775567" y="672998"/>
                </a:cubicBezTo>
                <a:cubicBezTo>
                  <a:pt x="741734" y="689254"/>
                  <a:pt x="706377" y="696366"/>
                  <a:pt x="669496" y="694334"/>
                </a:cubicBezTo>
                <a:cubicBezTo>
                  <a:pt x="632615" y="692302"/>
                  <a:pt x="599697" y="678688"/>
                  <a:pt x="570741" y="653491"/>
                </a:cubicBezTo>
                <a:cubicBezTo>
                  <a:pt x="562994" y="646024"/>
                  <a:pt x="555933" y="639013"/>
                  <a:pt x="549557" y="632460"/>
                </a:cubicBezTo>
                <a:cubicBezTo>
                  <a:pt x="543182" y="625907"/>
                  <a:pt x="536426" y="617068"/>
                  <a:pt x="529288" y="605942"/>
                </a:cubicBezTo>
                <a:cubicBezTo>
                  <a:pt x="524234" y="597713"/>
                  <a:pt x="519103" y="587959"/>
                  <a:pt x="513896" y="576682"/>
                </a:cubicBezTo>
                <a:cubicBezTo>
                  <a:pt x="508689" y="565404"/>
                  <a:pt x="504472" y="554431"/>
                  <a:pt x="501247" y="543763"/>
                </a:cubicBezTo>
                <a:cubicBezTo>
                  <a:pt x="497386" y="532587"/>
                  <a:pt x="494135" y="520802"/>
                  <a:pt x="491493" y="508406"/>
                </a:cubicBezTo>
                <a:cubicBezTo>
                  <a:pt x="490934" y="503022"/>
                  <a:pt x="490223" y="496418"/>
                  <a:pt x="489359" y="488594"/>
                </a:cubicBezTo>
                <a:cubicBezTo>
                  <a:pt x="488496" y="480771"/>
                  <a:pt x="487175" y="474777"/>
                  <a:pt x="485397" y="470611"/>
                </a:cubicBezTo>
                <a:lnTo>
                  <a:pt x="485397" y="454762"/>
                </a:lnTo>
                <a:cubicBezTo>
                  <a:pt x="486616" y="458470"/>
                  <a:pt x="487835" y="464769"/>
                  <a:pt x="489055" y="473659"/>
                </a:cubicBezTo>
                <a:cubicBezTo>
                  <a:pt x="490274" y="482549"/>
                  <a:pt x="491493" y="490068"/>
                  <a:pt x="492712" y="496214"/>
                </a:cubicBezTo>
                <a:cubicBezTo>
                  <a:pt x="493906" y="502361"/>
                  <a:pt x="495176" y="508660"/>
                  <a:pt x="496522" y="515112"/>
                </a:cubicBezTo>
                <a:cubicBezTo>
                  <a:pt x="497868" y="521564"/>
                  <a:pt x="499443" y="527863"/>
                  <a:pt x="501247" y="534010"/>
                </a:cubicBezTo>
                <a:cubicBezTo>
                  <a:pt x="506098" y="549732"/>
                  <a:pt x="511940" y="564007"/>
                  <a:pt x="518773" y="576834"/>
                </a:cubicBezTo>
                <a:cubicBezTo>
                  <a:pt x="525605" y="589661"/>
                  <a:pt x="533581" y="601802"/>
                  <a:pt x="542699" y="613258"/>
                </a:cubicBezTo>
                <a:cubicBezTo>
                  <a:pt x="544528" y="615772"/>
                  <a:pt x="546357" y="618363"/>
                  <a:pt x="548186" y="621030"/>
                </a:cubicBezTo>
                <a:cubicBezTo>
                  <a:pt x="550015" y="623697"/>
                  <a:pt x="551843" y="625983"/>
                  <a:pt x="553672" y="627888"/>
                </a:cubicBezTo>
                <a:cubicBezTo>
                  <a:pt x="564670" y="640131"/>
                  <a:pt x="577421" y="650697"/>
                  <a:pt x="591925" y="659587"/>
                </a:cubicBezTo>
                <a:cubicBezTo>
                  <a:pt x="606428" y="668477"/>
                  <a:pt x="622532" y="675386"/>
                  <a:pt x="640235" y="680314"/>
                </a:cubicBezTo>
                <a:cubicBezTo>
                  <a:pt x="668531" y="687095"/>
                  <a:pt x="695760" y="687248"/>
                  <a:pt x="721922" y="680771"/>
                </a:cubicBezTo>
                <a:cubicBezTo>
                  <a:pt x="748084" y="674294"/>
                  <a:pt x="771655" y="664388"/>
                  <a:pt x="792635" y="651053"/>
                </a:cubicBezTo>
                <a:cubicBezTo>
                  <a:pt x="795099" y="649275"/>
                  <a:pt x="797487" y="647649"/>
                  <a:pt x="799798" y="646176"/>
                </a:cubicBezTo>
                <a:cubicBezTo>
                  <a:pt x="802110" y="644703"/>
                  <a:pt x="804192" y="643077"/>
                  <a:pt x="806047" y="641299"/>
                </a:cubicBezTo>
                <a:cubicBezTo>
                  <a:pt x="810923" y="637642"/>
                  <a:pt x="815800" y="633984"/>
                  <a:pt x="820677" y="630326"/>
                </a:cubicBezTo>
                <a:cubicBezTo>
                  <a:pt x="827357" y="625348"/>
                  <a:pt x="833504" y="619760"/>
                  <a:pt x="839117" y="613562"/>
                </a:cubicBezTo>
                <a:cubicBezTo>
                  <a:pt x="844731" y="607365"/>
                  <a:pt x="849963" y="601167"/>
                  <a:pt x="854815" y="594970"/>
                </a:cubicBezTo>
                <a:lnTo>
                  <a:pt x="876760" y="569366"/>
                </a:lnTo>
                <a:cubicBezTo>
                  <a:pt x="877421" y="568147"/>
                  <a:pt x="878233" y="566928"/>
                  <a:pt x="879199" y="565709"/>
                </a:cubicBezTo>
                <a:cubicBezTo>
                  <a:pt x="880164" y="564490"/>
                  <a:pt x="880977" y="563270"/>
                  <a:pt x="881637" y="562051"/>
                </a:cubicBezTo>
                <a:cubicBezTo>
                  <a:pt x="882780" y="560400"/>
                  <a:pt x="883542" y="559435"/>
                  <a:pt x="883923" y="559156"/>
                </a:cubicBezTo>
                <a:cubicBezTo>
                  <a:pt x="884304" y="558876"/>
                  <a:pt x="884761" y="558216"/>
                  <a:pt x="885295" y="557174"/>
                </a:cubicBezTo>
                <a:lnTo>
                  <a:pt x="884075" y="553517"/>
                </a:lnTo>
                <a:cubicBezTo>
                  <a:pt x="883618" y="555168"/>
                  <a:pt x="883313" y="556133"/>
                  <a:pt x="883161" y="556412"/>
                </a:cubicBezTo>
                <a:cubicBezTo>
                  <a:pt x="883009" y="556692"/>
                  <a:pt x="882094" y="557352"/>
                  <a:pt x="880418" y="558394"/>
                </a:cubicBezTo>
                <a:cubicBezTo>
                  <a:pt x="884025" y="552272"/>
                  <a:pt x="887479" y="546227"/>
                  <a:pt x="890781" y="540258"/>
                </a:cubicBezTo>
                <a:cubicBezTo>
                  <a:pt x="894083" y="534289"/>
                  <a:pt x="897537" y="528549"/>
                  <a:pt x="901144" y="523037"/>
                </a:cubicBezTo>
                <a:cubicBezTo>
                  <a:pt x="910974" y="509092"/>
                  <a:pt x="920575" y="489128"/>
                  <a:pt x="929948" y="463144"/>
                </a:cubicBezTo>
                <a:cubicBezTo>
                  <a:pt x="939320" y="437159"/>
                  <a:pt x="944350" y="415671"/>
                  <a:pt x="945035" y="398678"/>
                </a:cubicBezTo>
                <a:cubicBezTo>
                  <a:pt x="943054" y="404774"/>
                  <a:pt x="940311" y="413918"/>
                  <a:pt x="936806" y="426110"/>
                </a:cubicBezTo>
                <a:cubicBezTo>
                  <a:pt x="933301" y="438302"/>
                  <a:pt x="929948" y="446227"/>
                  <a:pt x="926747" y="449885"/>
                </a:cubicBezTo>
                <a:cubicBezTo>
                  <a:pt x="926697" y="449859"/>
                  <a:pt x="926493" y="449910"/>
                  <a:pt x="926138" y="450037"/>
                </a:cubicBezTo>
                <a:cubicBezTo>
                  <a:pt x="925782" y="450164"/>
                  <a:pt x="925579" y="450520"/>
                  <a:pt x="925528" y="451104"/>
                </a:cubicBezTo>
                <a:cubicBezTo>
                  <a:pt x="923776" y="454152"/>
                  <a:pt x="922404" y="457200"/>
                  <a:pt x="921413" y="460248"/>
                </a:cubicBezTo>
                <a:cubicBezTo>
                  <a:pt x="920423" y="463296"/>
                  <a:pt x="919356" y="466344"/>
                  <a:pt x="918213" y="469392"/>
                </a:cubicBezTo>
                <a:cubicBezTo>
                  <a:pt x="913819" y="480187"/>
                  <a:pt x="908586" y="491820"/>
                  <a:pt x="902516" y="504292"/>
                </a:cubicBezTo>
                <a:cubicBezTo>
                  <a:pt x="896445" y="516763"/>
                  <a:pt x="890298" y="527482"/>
                  <a:pt x="884075" y="536448"/>
                </a:cubicBezTo>
                <a:cubicBezTo>
                  <a:pt x="885676" y="536829"/>
                  <a:pt x="886438" y="536677"/>
                  <a:pt x="886361" y="535991"/>
                </a:cubicBezTo>
                <a:cubicBezTo>
                  <a:pt x="886285" y="535305"/>
                  <a:pt x="886742" y="535457"/>
                  <a:pt x="887733" y="536448"/>
                </a:cubicBezTo>
                <a:cubicBezTo>
                  <a:pt x="885955" y="538861"/>
                  <a:pt x="884329" y="541350"/>
                  <a:pt x="882856" y="543916"/>
                </a:cubicBezTo>
                <a:cubicBezTo>
                  <a:pt x="881383" y="546481"/>
                  <a:pt x="879757" y="549275"/>
                  <a:pt x="877979" y="552298"/>
                </a:cubicBezTo>
                <a:cubicBezTo>
                  <a:pt x="876684" y="554355"/>
                  <a:pt x="875008" y="556946"/>
                  <a:pt x="872950" y="560070"/>
                </a:cubicBezTo>
                <a:cubicBezTo>
                  <a:pt x="870893" y="563194"/>
                  <a:pt x="868912" y="565480"/>
                  <a:pt x="867007" y="566928"/>
                </a:cubicBezTo>
                <a:cubicBezTo>
                  <a:pt x="868277" y="564490"/>
                  <a:pt x="869699" y="562051"/>
                  <a:pt x="871274" y="559613"/>
                </a:cubicBezTo>
                <a:cubicBezTo>
                  <a:pt x="872849" y="557174"/>
                  <a:pt x="874271" y="554736"/>
                  <a:pt x="875541" y="552298"/>
                </a:cubicBezTo>
                <a:cubicBezTo>
                  <a:pt x="876659" y="550012"/>
                  <a:pt x="877471" y="548488"/>
                  <a:pt x="877979" y="547726"/>
                </a:cubicBezTo>
                <a:cubicBezTo>
                  <a:pt x="878487" y="546964"/>
                  <a:pt x="879300" y="546049"/>
                  <a:pt x="880418" y="544982"/>
                </a:cubicBezTo>
                <a:cubicBezTo>
                  <a:pt x="881561" y="543306"/>
                  <a:pt x="882323" y="542087"/>
                  <a:pt x="882704" y="541325"/>
                </a:cubicBezTo>
                <a:cubicBezTo>
                  <a:pt x="883085" y="540563"/>
                  <a:pt x="883542" y="539344"/>
                  <a:pt x="884075" y="537667"/>
                </a:cubicBezTo>
                <a:lnTo>
                  <a:pt x="831650" y="601066"/>
                </a:lnTo>
                <a:cubicBezTo>
                  <a:pt x="828043" y="604063"/>
                  <a:pt x="824589" y="606908"/>
                  <a:pt x="821287" y="609600"/>
                </a:cubicBezTo>
                <a:cubicBezTo>
                  <a:pt x="817985" y="612292"/>
                  <a:pt x="814530" y="615137"/>
                  <a:pt x="810923" y="618134"/>
                </a:cubicBezTo>
                <a:cubicBezTo>
                  <a:pt x="799773" y="628040"/>
                  <a:pt x="782450" y="639013"/>
                  <a:pt x="758955" y="651053"/>
                </a:cubicBezTo>
                <a:cubicBezTo>
                  <a:pt x="735460" y="663092"/>
                  <a:pt x="717832" y="667969"/>
                  <a:pt x="706072" y="665683"/>
                </a:cubicBezTo>
                <a:cubicBezTo>
                  <a:pt x="724563" y="661086"/>
                  <a:pt x="740616" y="655955"/>
                  <a:pt x="754231" y="650291"/>
                </a:cubicBezTo>
                <a:cubicBezTo>
                  <a:pt x="767845" y="644627"/>
                  <a:pt x="781459" y="636753"/>
                  <a:pt x="795074" y="626669"/>
                </a:cubicBezTo>
                <a:lnTo>
                  <a:pt x="818239" y="608381"/>
                </a:lnTo>
                <a:lnTo>
                  <a:pt x="829261" y="595017"/>
                </a:lnTo>
                <a:lnTo>
                  <a:pt x="833936" y="590702"/>
                </a:lnTo>
                <a:cubicBezTo>
                  <a:pt x="835536" y="589331"/>
                  <a:pt x="837212" y="587502"/>
                  <a:pt x="838965" y="585216"/>
                </a:cubicBezTo>
                <a:cubicBezTo>
                  <a:pt x="840083" y="584124"/>
                  <a:pt x="840895" y="583260"/>
                  <a:pt x="841403" y="582625"/>
                </a:cubicBezTo>
                <a:cubicBezTo>
                  <a:pt x="841911" y="581990"/>
                  <a:pt x="842724" y="580822"/>
                  <a:pt x="843842" y="579120"/>
                </a:cubicBezTo>
                <a:cubicBezTo>
                  <a:pt x="855475" y="566471"/>
                  <a:pt x="866041" y="553364"/>
                  <a:pt x="875541" y="539801"/>
                </a:cubicBezTo>
                <a:lnTo>
                  <a:pt x="877752" y="536226"/>
                </a:lnTo>
                <a:lnTo>
                  <a:pt x="882094" y="530962"/>
                </a:lnTo>
                <a:lnTo>
                  <a:pt x="887130" y="521065"/>
                </a:lnTo>
                <a:lnTo>
                  <a:pt x="877752" y="536226"/>
                </a:lnTo>
                <a:lnTo>
                  <a:pt x="829261" y="595017"/>
                </a:lnTo>
                <a:lnTo>
                  <a:pt x="827992" y="596189"/>
                </a:lnTo>
                <a:lnTo>
                  <a:pt x="804827" y="616915"/>
                </a:lnTo>
                <a:cubicBezTo>
                  <a:pt x="793220" y="626034"/>
                  <a:pt x="779250" y="634924"/>
                  <a:pt x="762917" y="643585"/>
                </a:cubicBezTo>
                <a:cubicBezTo>
                  <a:pt x="746585" y="652247"/>
                  <a:pt x="731701" y="657174"/>
                  <a:pt x="718264" y="658368"/>
                </a:cubicBezTo>
                <a:cubicBezTo>
                  <a:pt x="730024" y="654050"/>
                  <a:pt x="742166" y="648970"/>
                  <a:pt x="754688" y="643128"/>
                </a:cubicBezTo>
                <a:cubicBezTo>
                  <a:pt x="767210" y="637286"/>
                  <a:pt x="779046" y="630987"/>
                  <a:pt x="790197" y="624230"/>
                </a:cubicBezTo>
                <a:lnTo>
                  <a:pt x="796293" y="616915"/>
                </a:lnTo>
                <a:cubicBezTo>
                  <a:pt x="799316" y="616204"/>
                  <a:pt x="802110" y="614883"/>
                  <a:pt x="804675" y="612953"/>
                </a:cubicBezTo>
                <a:cubicBezTo>
                  <a:pt x="807240" y="611022"/>
                  <a:pt x="809730" y="609092"/>
                  <a:pt x="812143" y="607162"/>
                </a:cubicBezTo>
                <a:cubicBezTo>
                  <a:pt x="813286" y="606552"/>
                  <a:pt x="814048" y="605942"/>
                  <a:pt x="814429" y="605333"/>
                </a:cubicBezTo>
                <a:cubicBezTo>
                  <a:pt x="814810" y="604723"/>
                  <a:pt x="815267" y="604114"/>
                  <a:pt x="815800" y="603504"/>
                </a:cubicBezTo>
                <a:lnTo>
                  <a:pt x="825554" y="594970"/>
                </a:lnTo>
                <a:cubicBezTo>
                  <a:pt x="836222" y="584429"/>
                  <a:pt x="848109" y="571068"/>
                  <a:pt x="861215" y="554888"/>
                </a:cubicBezTo>
                <a:cubicBezTo>
                  <a:pt x="874322" y="538709"/>
                  <a:pt x="883161" y="524434"/>
                  <a:pt x="887733" y="512064"/>
                </a:cubicBezTo>
                <a:cubicBezTo>
                  <a:pt x="879935" y="523672"/>
                  <a:pt x="872061" y="535203"/>
                  <a:pt x="864111" y="546659"/>
                </a:cubicBezTo>
                <a:cubicBezTo>
                  <a:pt x="856161" y="558114"/>
                  <a:pt x="847372" y="569341"/>
                  <a:pt x="837746" y="580339"/>
                </a:cubicBezTo>
                <a:cubicBezTo>
                  <a:pt x="836577" y="581457"/>
                  <a:pt x="835561" y="582270"/>
                  <a:pt x="834698" y="582778"/>
                </a:cubicBezTo>
                <a:cubicBezTo>
                  <a:pt x="833834" y="583286"/>
                  <a:pt x="832818" y="584098"/>
                  <a:pt x="831650" y="585216"/>
                </a:cubicBezTo>
                <a:lnTo>
                  <a:pt x="826773" y="591312"/>
                </a:lnTo>
                <a:cubicBezTo>
                  <a:pt x="826722" y="591312"/>
                  <a:pt x="826519" y="591312"/>
                  <a:pt x="826163" y="591312"/>
                </a:cubicBezTo>
                <a:cubicBezTo>
                  <a:pt x="825808" y="591312"/>
                  <a:pt x="825605" y="591312"/>
                  <a:pt x="825554" y="591312"/>
                </a:cubicBezTo>
                <a:cubicBezTo>
                  <a:pt x="825554" y="592328"/>
                  <a:pt x="825554" y="592734"/>
                  <a:pt x="825554" y="592531"/>
                </a:cubicBezTo>
                <a:cubicBezTo>
                  <a:pt x="824538" y="592328"/>
                  <a:pt x="824131" y="592734"/>
                  <a:pt x="824335" y="593750"/>
                </a:cubicBezTo>
                <a:cubicBezTo>
                  <a:pt x="821236" y="596976"/>
                  <a:pt x="817680" y="600278"/>
                  <a:pt x="813667" y="603656"/>
                </a:cubicBezTo>
                <a:lnTo>
                  <a:pt x="802120" y="610274"/>
                </a:lnTo>
                <a:lnTo>
                  <a:pt x="803608" y="608381"/>
                </a:lnTo>
                <a:cubicBezTo>
                  <a:pt x="811000" y="601167"/>
                  <a:pt x="818467" y="593954"/>
                  <a:pt x="826011" y="586740"/>
                </a:cubicBezTo>
                <a:cubicBezTo>
                  <a:pt x="833555" y="579526"/>
                  <a:pt x="840718" y="571703"/>
                  <a:pt x="847499" y="563270"/>
                </a:cubicBezTo>
                <a:lnTo>
                  <a:pt x="867007" y="536448"/>
                </a:lnTo>
                <a:lnTo>
                  <a:pt x="878781" y="513126"/>
                </a:lnTo>
                <a:lnTo>
                  <a:pt x="888952" y="493776"/>
                </a:lnTo>
                <a:lnTo>
                  <a:pt x="889924" y="491053"/>
                </a:lnTo>
                <a:lnTo>
                  <a:pt x="906783" y="457657"/>
                </a:lnTo>
                <a:lnTo>
                  <a:pt x="919570" y="407989"/>
                </a:lnTo>
                <a:lnTo>
                  <a:pt x="921261" y="403250"/>
                </a:lnTo>
                <a:lnTo>
                  <a:pt x="921580" y="400180"/>
                </a:lnTo>
                <a:lnTo>
                  <a:pt x="929186" y="370637"/>
                </a:lnTo>
                <a:cubicBezTo>
                  <a:pt x="930503" y="362960"/>
                  <a:pt x="931662" y="351084"/>
                  <a:pt x="932663" y="335009"/>
                </a:cubicBezTo>
                <a:cubicBezTo>
                  <a:pt x="933664" y="318934"/>
                  <a:pt x="933920" y="303265"/>
                  <a:pt x="933430" y="288002"/>
                </a:cubicBezTo>
                <a:cubicBezTo>
                  <a:pt x="932941" y="272740"/>
                  <a:pt x="931120" y="262489"/>
                  <a:pt x="927967" y="257251"/>
                </a:cubicBezTo>
                <a:cubicBezTo>
                  <a:pt x="928043" y="264592"/>
                  <a:pt x="928500" y="272161"/>
                  <a:pt x="929338" y="279959"/>
                </a:cubicBezTo>
                <a:cubicBezTo>
                  <a:pt x="930176" y="287757"/>
                  <a:pt x="930938" y="295631"/>
                  <a:pt x="931624" y="303581"/>
                </a:cubicBezTo>
                <a:lnTo>
                  <a:pt x="921580" y="400180"/>
                </a:lnTo>
                <a:lnTo>
                  <a:pt x="919570" y="407989"/>
                </a:lnTo>
                <a:lnTo>
                  <a:pt x="889924" y="491053"/>
                </a:lnTo>
                <a:lnTo>
                  <a:pt x="878781" y="513126"/>
                </a:lnTo>
                <a:lnTo>
                  <a:pt x="876455" y="517550"/>
                </a:lnTo>
                <a:cubicBezTo>
                  <a:pt x="873661" y="521665"/>
                  <a:pt x="868886" y="528371"/>
                  <a:pt x="862130" y="537667"/>
                </a:cubicBezTo>
                <a:cubicBezTo>
                  <a:pt x="861190" y="538912"/>
                  <a:pt x="859412" y="541604"/>
                  <a:pt x="856796" y="545744"/>
                </a:cubicBezTo>
                <a:cubicBezTo>
                  <a:pt x="854180" y="549885"/>
                  <a:pt x="852706" y="551663"/>
                  <a:pt x="852376" y="551078"/>
                </a:cubicBezTo>
                <a:cubicBezTo>
                  <a:pt x="851360" y="550062"/>
                  <a:pt x="850954" y="549656"/>
                  <a:pt x="851157" y="549859"/>
                </a:cubicBezTo>
                <a:lnTo>
                  <a:pt x="853595" y="546202"/>
                </a:lnTo>
                <a:cubicBezTo>
                  <a:pt x="856821" y="543001"/>
                  <a:pt x="859818" y="539039"/>
                  <a:pt x="862587" y="534314"/>
                </a:cubicBezTo>
                <a:cubicBezTo>
                  <a:pt x="865356" y="529590"/>
                  <a:pt x="866829" y="525018"/>
                  <a:pt x="867007" y="520598"/>
                </a:cubicBezTo>
                <a:cubicBezTo>
                  <a:pt x="866778" y="521437"/>
                  <a:pt x="865711" y="523113"/>
                  <a:pt x="863806" y="525628"/>
                </a:cubicBezTo>
                <a:cubicBezTo>
                  <a:pt x="861901" y="528142"/>
                  <a:pt x="860530" y="530123"/>
                  <a:pt x="859691" y="531571"/>
                </a:cubicBezTo>
                <a:cubicBezTo>
                  <a:pt x="855983" y="536981"/>
                  <a:pt x="852122" y="542315"/>
                  <a:pt x="848109" y="547573"/>
                </a:cubicBezTo>
                <a:cubicBezTo>
                  <a:pt x="844096" y="552831"/>
                  <a:pt x="840235" y="558470"/>
                  <a:pt x="836527" y="564490"/>
                </a:cubicBezTo>
                <a:cubicBezTo>
                  <a:pt x="837136" y="563931"/>
                  <a:pt x="837746" y="563524"/>
                  <a:pt x="838355" y="563270"/>
                </a:cubicBezTo>
                <a:cubicBezTo>
                  <a:pt x="838965" y="563016"/>
                  <a:pt x="839575" y="562610"/>
                  <a:pt x="840184" y="562051"/>
                </a:cubicBezTo>
                <a:lnTo>
                  <a:pt x="842623" y="560832"/>
                </a:lnTo>
                <a:cubicBezTo>
                  <a:pt x="843283" y="559664"/>
                  <a:pt x="844096" y="558648"/>
                  <a:pt x="845061" y="557784"/>
                </a:cubicBezTo>
                <a:cubicBezTo>
                  <a:pt x="846026" y="556920"/>
                  <a:pt x="846839" y="555904"/>
                  <a:pt x="847499" y="554736"/>
                </a:cubicBezTo>
                <a:cubicBezTo>
                  <a:pt x="847550" y="553695"/>
                  <a:pt x="847753" y="553339"/>
                  <a:pt x="848109" y="553669"/>
                </a:cubicBezTo>
                <a:cubicBezTo>
                  <a:pt x="848465" y="553999"/>
                  <a:pt x="848668" y="553949"/>
                  <a:pt x="848719" y="553517"/>
                </a:cubicBezTo>
                <a:cubicBezTo>
                  <a:pt x="848693" y="553568"/>
                  <a:pt x="848744" y="553771"/>
                  <a:pt x="848871" y="554126"/>
                </a:cubicBezTo>
                <a:cubicBezTo>
                  <a:pt x="848998" y="554482"/>
                  <a:pt x="849354" y="554685"/>
                  <a:pt x="849938" y="554736"/>
                </a:cubicBezTo>
                <a:lnTo>
                  <a:pt x="838965" y="566928"/>
                </a:lnTo>
                <a:cubicBezTo>
                  <a:pt x="835333" y="571373"/>
                  <a:pt x="829795" y="577418"/>
                  <a:pt x="822353" y="585064"/>
                </a:cubicBezTo>
                <a:cubicBezTo>
                  <a:pt x="814911" y="592709"/>
                  <a:pt x="809069" y="597230"/>
                  <a:pt x="804827" y="598627"/>
                </a:cubicBezTo>
                <a:cubicBezTo>
                  <a:pt x="802897" y="598780"/>
                  <a:pt x="800662" y="599694"/>
                  <a:pt x="798122" y="601370"/>
                </a:cubicBezTo>
                <a:cubicBezTo>
                  <a:pt x="795582" y="603047"/>
                  <a:pt x="793347" y="604571"/>
                  <a:pt x="791416" y="605942"/>
                </a:cubicBezTo>
                <a:cubicBezTo>
                  <a:pt x="789029" y="607720"/>
                  <a:pt x="786793" y="609346"/>
                  <a:pt x="784711" y="610819"/>
                </a:cubicBezTo>
                <a:cubicBezTo>
                  <a:pt x="782628" y="612292"/>
                  <a:pt x="780393" y="613918"/>
                  <a:pt x="778005" y="615696"/>
                </a:cubicBezTo>
                <a:cubicBezTo>
                  <a:pt x="775160" y="617474"/>
                  <a:pt x="772925" y="619100"/>
                  <a:pt x="771299" y="620573"/>
                </a:cubicBezTo>
                <a:cubicBezTo>
                  <a:pt x="769674" y="622046"/>
                  <a:pt x="767439" y="623672"/>
                  <a:pt x="764594" y="625450"/>
                </a:cubicBezTo>
                <a:cubicBezTo>
                  <a:pt x="762232" y="627329"/>
                  <a:pt x="759946" y="628752"/>
                  <a:pt x="757736" y="629717"/>
                </a:cubicBezTo>
                <a:cubicBezTo>
                  <a:pt x="755526" y="630682"/>
                  <a:pt x="752935" y="630885"/>
                  <a:pt x="749963" y="630326"/>
                </a:cubicBezTo>
                <a:cubicBezTo>
                  <a:pt x="750040" y="630733"/>
                  <a:pt x="750192" y="630834"/>
                  <a:pt x="750421" y="630631"/>
                </a:cubicBezTo>
                <a:cubicBezTo>
                  <a:pt x="750649" y="630428"/>
                  <a:pt x="750497" y="631139"/>
                  <a:pt x="749963" y="632765"/>
                </a:cubicBezTo>
                <a:cubicBezTo>
                  <a:pt x="744350" y="634568"/>
                  <a:pt x="738203" y="636448"/>
                  <a:pt x="731523" y="638404"/>
                </a:cubicBezTo>
                <a:cubicBezTo>
                  <a:pt x="724843" y="640359"/>
                  <a:pt x="718391" y="642544"/>
                  <a:pt x="712168" y="644957"/>
                </a:cubicBezTo>
                <a:cubicBezTo>
                  <a:pt x="708282" y="646024"/>
                  <a:pt x="706301" y="646328"/>
                  <a:pt x="706225" y="645871"/>
                </a:cubicBezTo>
                <a:cubicBezTo>
                  <a:pt x="706148" y="645414"/>
                  <a:pt x="705691" y="645109"/>
                  <a:pt x="704853" y="644957"/>
                </a:cubicBezTo>
                <a:cubicBezTo>
                  <a:pt x="701576" y="645922"/>
                  <a:pt x="693804" y="647344"/>
                  <a:pt x="681536" y="649224"/>
                </a:cubicBezTo>
                <a:cubicBezTo>
                  <a:pt x="669268" y="651104"/>
                  <a:pt x="653875" y="647649"/>
                  <a:pt x="635359" y="638861"/>
                </a:cubicBezTo>
                <a:lnTo>
                  <a:pt x="620728" y="632765"/>
                </a:lnTo>
                <a:cubicBezTo>
                  <a:pt x="618239" y="632028"/>
                  <a:pt x="615597" y="630758"/>
                  <a:pt x="612803" y="628955"/>
                </a:cubicBezTo>
                <a:cubicBezTo>
                  <a:pt x="610009" y="627151"/>
                  <a:pt x="607368" y="625577"/>
                  <a:pt x="604879" y="624230"/>
                </a:cubicBezTo>
                <a:lnTo>
                  <a:pt x="603659" y="623011"/>
                </a:lnTo>
                <a:cubicBezTo>
                  <a:pt x="600053" y="620039"/>
                  <a:pt x="596903" y="617449"/>
                  <a:pt x="594211" y="615239"/>
                </a:cubicBezTo>
                <a:cubicBezTo>
                  <a:pt x="591518" y="613029"/>
                  <a:pt x="588978" y="610743"/>
                  <a:pt x="586591" y="608381"/>
                </a:cubicBezTo>
                <a:cubicBezTo>
                  <a:pt x="584863" y="607238"/>
                  <a:pt x="583441" y="606171"/>
                  <a:pt x="582323" y="605180"/>
                </a:cubicBezTo>
                <a:cubicBezTo>
                  <a:pt x="581206" y="604190"/>
                  <a:pt x="579783" y="602818"/>
                  <a:pt x="578056" y="601066"/>
                </a:cubicBezTo>
                <a:cubicBezTo>
                  <a:pt x="576812" y="599669"/>
                  <a:pt x="575338" y="597891"/>
                  <a:pt x="573637" y="595732"/>
                </a:cubicBezTo>
                <a:cubicBezTo>
                  <a:pt x="571935" y="593573"/>
                  <a:pt x="570157" y="592099"/>
                  <a:pt x="568303" y="591312"/>
                </a:cubicBezTo>
                <a:lnTo>
                  <a:pt x="566917" y="590686"/>
                </a:lnTo>
                <a:lnTo>
                  <a:pt x="566474" y="589026"/>
                </a:lnTo>
                <a:cubicBezTo>
                  <a:pt x="566575" y="589102"/>
                  <a:pt x="566372" y="588645"/>
                  <a:pt x="565864" y="587654"/>
                </a:cubicBezTo>
                <a:lnTo>
                  <a:pt x="564645" y="585216"/>
                </a:lnTo>
                <a:cubicBezTo>
                  <a:pt x="564162" y="584200"/>
                  <a:pt x="563908" y="583794"/>
                  <a:pt x="563883" y="583997"/>
                </a:cubicBezTo>
                <a:cubicBezTo>
                  <a:pt x="563858" y="584200"/>
                  <a:pt x="563299" y="583794"/>
                  <a:pt x="562207" y="582778"/>
                </a:cubicBezTo>
                <a:cubicBezTo>
                  <a:pt x="559006" y="578460"/>
                  <a:pt x="555958" y="573989"/>
                  <a:pt x="553063" y="569366"/>
                </a:cubicBezTo>
                <a:cubicBezTo>
                  <a:pt x="550167" y="564744"/>
                  <a:pt x="548338" y="560273"/>
                  <a:pt x="547576" y="555955"/>
                </a:cubicBezTo>
                <a:lnTo>
                  <a:pt x="552453" y="560832"/>
                </a:lnTo>
                <a:cubicBezTo>
                  <a:pt x="550065" y="557759"/>
                  <a:pt x="548135" y="554457"/>
                  <a:pt x="546662" y="550926"/>
                </a:cubicBezTo>
                <a:cubicBezTo>
                  <a:pt x="545189" y="547395"/>
                  <a:pt x="543868" y="543789"/>
                  <a:pt x="542699" y="540106"/>
                </a:cubicBezTo>
                <a:cubicBezTo>
                  <a:pt x="541023" y="539344"/>
                  <a:pt x="540109" y="539648"/>
                  <a:pt x="539956" y="541020"/>
                </a:cubicBezTo>
                <a:cubicBezTo>
                  <a:pt x="539804" y="542392"/>
                  <a:pt x="539499" y="542087"/>
                  <a:pt x="539042" y="540106"/>
                </a:cubicBezTo>
                <a:cubicBezTo>
                  <a:pt x="538813" y="538150"/>
                  <a:pt x="537746" y="535356"/>
                  <a:pt x="535841" y="531724"/>
                </a:cubicBezTo>
                <a:lnTo>
                  <a:pt x="531883" y="521022"/>
                </a:lnTo>
                <a:lnTo>
                  <a:pt x="530965" y="523646"/>
                </a:lnTo>
                <a:cubicBezTo>
                  <a:pt x="531193" y="526237"/>
                  <a:pt x="532260" y="529285"/>
                  <a:pt x="534165" y="532790"/>
                </a:cubicBezTo>
                <a:lnTo>
                  <a:pt x="532946" y="538886"/>
                </a:lnTo>
                <a:cubicBezTo>
                  <a:pt x="534140" y="536702"/>
                  <a:pt x="535105" y="536194"/>
                  <a:pt x="535841" y="537362"/>
                </a:cubicBezTo>
                <a:cubicBezTo>
                  <a:pt x="536578" y="538531"/>
                  <a:pt x="537238" y="539852"/>
                  <a:pt x="537823" y="541325"/>
                </a:cubicBezTo>
                <a:cubicBezTo>
                  <a:pt x="536832" y="541884"/>
                  <a:pt x="536375" y="541985"/>
                  <a:pt x="536451" y="541630"/>
                </a:cubicBezTo>
                <a:cubicBezTo>
                  <a:pt x="536527" y="541274"/>
                  <a:pt x="535765" y="540766"/>
                  <a:pt x="534165" y="540106"/>
                </a:cubicBezTo>
                <a:lnTo>
                  <a:pt x="537823" y="546202"/>
                </a:lnTo>
                <a:lnTo>
                  <a:pt x="537921" y="544634"/>
                </a:lnTo>
                <a:lnTo>
                  <a:pt x="538508" y="546202"/>
                </a:lnTo>
                <a:cubicBezTo>
                  <a:pt x="539118" y="545897"/>
                  <a:pt x="540109" y="544678"/>
                  <a:pt x="541480" y="542544"/>
                </a:cubicBezTo>
                <a:cubicBezTo>
                  <a:pt x="541506" y="544220"/>
                  <a:pt x="541455" y="545440"/>
                  <a:pt x="541328" y="546202"/>
                </a:cubicBezTo>
                <a:cubicBezTo>
                  <a:pt x="541201" y="546964"/>
                  <a:pt x="540845" y="548183"/>
                  <a:pt x="540261" y="549859"/>
                </a:cubicBezTo>
                <a:lnTo>
                  <a:pt x="542699" y="547421"/>
                </a:lnTo>
                <a:lnTo>
                  <a:pt x="546357" y="553517"/>
                </a:lnTo>
                <a:lnTo>
                  <a:pt x="542699" y="557174"/>
                </a:lnTo>
                <a:cubicBezTo>
                  <a:pt x="542674" y="555498"/>
                  <a:pt x="542725" y="554279"/>
                  <a:pt x="542852" y="553517"/>
                </a:cubicBezTo>
                <a:cubicBezTo>
                  <a:pt x="542979" y="552755"/>
                  <a:pt x="543334" y="551536"/>
                  <a:pt x="543919" y="549859"/>
                </a:cubicBezTo>
                <a:cubicBezTo>
                  <a:pt x="543868" y="549834"/>
                  <a:pt x="543665" y="549885"/>
                  <a:pt x="543309" y="550012"/>
                </a:cubicBezTo>
                <a:cubicBezTo>
                  <a:pt x="542953" y="550139"/>
                  <a:pt x="542750" y="550494"/>
                  <a:pt x="542699" y="551078"/>
                </a:cubicBezTo>
                <a:lnTo>
                  <a:pt x="541480" y="552298"/>
                </a:lnTo>
                <a:cubicBezTo>
                  <a:pt x="541506" y="552348"/>
                  <a:pt x="541455" y="552552"/>
                  <a:pt x="541328" y="552907"/>
                </a:cubicBezTo>
                <a:cubicBezTo>
                  <a:pt x="541201" y="553263"/>
                  <a:pt x="540845" y="553466"/>
                  <a:pt x="540261" y="553517"/>
                </a:cubicBezTo>
                <a:lnTo>
                  <a:pt x="537823" y="547421"/>
                </a:lnTo>
                <a:cubicBezTo>
                  <a:pt x="539499" y="553669"/>
                  <a:pt x="540718" y="557022"/>
                  <a:pt x="541480" y="557479"/>
                </a:cubicBezTo>
                <a:cubicBezTo>
                  <a:pt x="542242" y="557936"/>
                  <a:pt x="543461" y="558241"/>
                  <a:pt x="545138" y="558394"/>
                </a:cubicBezTo>
                <a:cubicBezTo>
                  <a:pt x="545646" y="558952"/>
                  <a:pt x="545849" y="559359"/>
                  <a:pt x="545747" y="559613"/>
                </a:cubicBezTo>
                <a:cubicBezTo>
                  <a:pt x="545646" y="559867"/>
                  <a:pt x="545849" y="560273"/>
                  <a:pt x="546357" y="560832"/>
                </a:cubicBezTo>
                <a:lnTo>
                  <a:pt x="543919" y="562051"/>
                </a:lnTo>
                <a:cubicBezTo>
                  <a:pt x="548999" y="571602"/>
                  <a:pt x="553469" y="579323"/>
                  <a:pt x="557330" y="585216"/>
                </a:cubicBezTo>
                <a:cubicBezTo>
                  <a:pt x="563400" y="593700"/>
                  <a:pt x="569852" y="601421"/>
                  <a:pt x="576685" y="608381"/>
                </a:cubicBezTo>
                <a:cubicBezTo>
                  <a:pt x="583517" y="615340"/>
                  <a:pt x="590883" y="621843"/>
                  <a:pt x="598783" y="627888"/>
                </a:cubicBezTo>
                <a:lnTo>
                  <a:pt x="612194" y="637642"/>
                </a:lnTo>
                <a:cubicBezTo>
                  <a:pt x="609933" y="637642"/>
                  <a:pt x="608358" y="637337"/>
                  <a:pt x="607469" y="636727"/>
                </a:cubicBezTo>
                <a:cubicBezTo>
                  <a:pt x="606580" y="636118"/>
                  <a:pt x="605310" y="635203"/>
                  <a:pt x="603659" y="633984"/>
                </a:cubicBezTo>
                <a:cubicBezTo>
                  <a:pt x="602542" y="633374"/>
                  <a:pt x="601729" y="632765"/>
                  <a:pt x="601221" y="632155"/>
                </a:cubicBezTo>
                <a:lnTo>
                  <a:pt x="599758" y="631058"/>
                </a:lnTo>
                <a:lnTo>
                  <a:pt x="608536" y="638861"/>
                </a:lnTo>
                <a:cubicBezTo>
                  <a:pt x="609552" y="638861"/>
                  <a:pt x="609959" y="638861"/>
                  <a:pt x="609755" y="638861"/>
                </a:cubicBezTo>
                <a:lnTo>
                  <a:pt x="613413" y="640080"/>
                </a:lnTo>
                <a:cubicBezTo>
                  <a:pt x="613413" y="639064"/>
                  <a:pt x="613413" y="638658"/>
                  <a:pt x="613413" y="638861"/>
                </a:cubicBezTo>
                <a:lnTo>
                  <a:pt x="614632" y="637642"/>
                </a:lnTo>
                <a:cubicBezTo>
                  <a:pt x="622811" y="641350"/>
                  <a:pt x="630533" y="644601"/>
                  <a:pt x="637797" y="647395"/>
                </a:cubicBezTo>
                <a:cubicBezTo>
                  <a:pt x="645061" y="650189"/>
                  <a:pt x="654002" y="652221"/>
                  <a:pt x="664619" y="653491"/>
                </a:cubicBezTo>
                <a:cubicBezTo>
                  <a:pt x="677497" y="655015"/>
                  <a:pt x="688318" y="655015"/>
                  <a:pt x="697081" y="653491"/>
                </a:cubicBezTo>
                <a:cubicBezTo>
                  <a:pt x="705844" y="651967"/>
                  <a:pt x="715750" y="650748"/>
                  <a:pt x="726799" y="649834"/>
                </a:cubicBezTo>
                <a:cubicBezTo>
                  <a:pt x="718696" y="653847"/>
                  <a:pt x="707774" y="655879"/>
                  <a:pt x="694033" y="655930"/>
                </a:cubicBezTo>
                <a:cubicBezTo>
                  <a:pt x="680291" y="655980"/>
                  <a:pt x="668455" y="655574"/>
                  <a:pt x="658523" y="654710"/>
                </a:cubicBezTo>
                <a:lnTo>
                  <a:pt x="658523" y="657149"/>
                </a:lnTo>
                <a:cubicBezTo>
                  <a:pt x="651716" y="657149"/>
                  <a:pt x="644909" y="656234"/>
                  <a:pt x="638102" y="654406"/>
                </a:cubicBezTo>
                <a:cubicBezTo>
                  <a:pt x="631295" y="652577"/>
                  <a:pt x="625097" y="649834"/>
                  <a:pt x="619509" y="646176"/>
                </a:cubicBezTo>
                <a:cubicBezTo>
                  <a:pt x="616842" y="645185"/>
                  <a:pt x="615775" y="644728"/>
                  <a:pt x="616309" y="644804"/>
                </a:cubicBezTo>
                <a:cubicBezTo>
                  <a:pt x="616842" y="644881"/>
                  <a:pt x="616690" y="644119"/>
                  <a:pt x="615851" y="642518"/>
                </a:cubicBezTo>
                <a:lnTo>
                  <a:pt x="615851" y="641299"/>
                </a:lnTo>
                <a:cubicBezTo>
                  <a:pt x="615877" y="641350"/>
                  <a:pt x="615826" y="641553"/>
                  <a:pt x="615699" y="641909"/>
                </a:cubicBezTo>
                <a:cubicBezTo>
                  <a:pt x="615572" y="642264"/>
                  <a:pt x="615216" y="642468"/>
                  <a:pt x="614632" y="642518"/>
                </a:cubicBezTo>
                <a:cubicBezTo>
                  <a:pt x="614632" y="642569"/>
                  <a:pt x="614632" y="642772"/>
                  <a:pt x="614632" y="643128"/>
                </a:cubicBezTo>
                <a:lnTo>
                  <a:pt x="614632" y="643280"/>
                </a:lnTo>
                <a:cubicBezTo>
                  <a:pt x="614632" y="643509"/>
                  <a:pt x="614632" y="643661"/>
                  <a:pt x="614632" y="643738"/>
                </a:cubicBezTo>
                <a:cubicBezTo>
                  <a:pt x="612880" y="643128"/>
                  <a:pt x="611508" y="642518"/>
                  <a:pt x="610517" y="641909"/>
                </a:cubicBezTo>
                <a:cubicBezTo>
                  <a:pt x="609527" y="641299"/>
                  <a:pt x="608460" y="640690"/>
                  <a:pt x="607317" y="640080"/>
                </a:cubicBezTo>
                <a:lnTo>
                  <a:pt x="598783" y="635203"/>
                </a:lnTo>
                <a:cubicBezTo>
                  <a:pt x="592052" y="630403"/>
                  <a:pt x="585702" y="625373"/>
                  <a:pt x="579733" y="620116"/>
                </a:cubicBezTo>
                <a:cubicBezTo>
                  <a:pt x="573764" y="614858"/>
                  <a:pt x="568328" y="608914"/>
                  <a:pt x="563426" y="602285"/>
                </a:cubicBezTo>
                <a:cubicBezTo>
                  <a:pt x="556542" y="593242"/>
                  <a:pt x="552326" y="588467"/>
                  <a:pt x="550777" y="587959"/>
                </a:cubicBezTo>
                <a:cubicBezTo>
                  <a:pt x="549227" y="587451"/>
                  <a:pt x="547754" y="586943"/>
                  <a:pt x="546357" y="586435"/>
                </a:cubicBezTo>
                <a:cubicBezTo>
                  <a:pt x="545189" y="585064"/>
                  <a:pt x="544173" y="583235"/>
                  <a:pt x="543309" y="580949"/>
                </a:cubicBezTo>
                <a:cubicBezTo>
                  <a:pt x="542445" y="578663"/>
                  <a:pt x="541429" y="576834"/>
                  <a:pt x="540261" y="575462"/>
                </a:cubicBezTo>
                <a:lnTo>
                  <a:pt x="541480" y="573024"/>
                </a:lnTo>
                <a:cubicBezTo>
                  <a:pt x="541531" y="573024"/>
                  <a:pt x="541734" y="573024"/>
                  <a:pt x="542090" y="573024"/>
                </a:cubicBezTo>
                <a:cubicBezTo>
                  <a:pt x="542445" y="573024"/>
                  <a:pt x="542649" y="573024"/>
                  <a:pt x="542699" y="573024"/>
                </a:cubicBezTo>
                <a:lnTo>
                  <a:pt x="537823" y="568147"/>
                </a:lnTo>
                <a:cubicBezTo>
                  <a:pt x="537315" y="567512"/>
                  <a:pt x="537111" y="566953"/>
                  <a:pt x="537213" y="566471"/>
                </a:cubicBezTo>
                <a:cubicBezTo>
                  <a:pt x="537315" y="565988"/>
                  <a:pt x="537111" y="565734"/>
                  <a:pt x="536603" y="565709"/>
                </a:cubicBezTo>
                <a:cubicBezTo>
                  <a:pt x="536807" y="565709"/>
                  <a:pt x="536400" y="565709"/>
                  <a:pt x="535384" y="565709"/>
                </a:cubicBezTo>
                <a:lnTo>
                  <a:pt x="545138" y="587654"/>
                </a:lnTo>
                <a:cubicBezTo>
                  <a:pt x="545925" y="589382"/>
                  <a:pt x="546789" y="590804"/>
                  <a:pt x="547729" y="591922"/>
                </a:cubicBezTo>
                <a:cubicBezTo>
                  <a:pt x="548668" y="593039"/>
                  <a:pt x="548618" y="594462"/>
                  <a:pt x="547576" y="596189"/>
                </a:cubicBezTo>
                <a:lnTo>
                  <a:pt x="534165" y="574243"/>
                </a:lnTo>
                <a:cubicBezTo>
                  <a:pt x="525097" y="558470"/>
                  <a:pt x="517020" y="538810"/>
                  <a:pt x="509933" y="515264"/>
                </a:cubicBezTo>
                <a:cubicBezTo>
                  <a:pt x="502847" y="491719"/>
                  <a:pt x="499951" y="471145"/>
                  <a:pt x="501247" y="453542"/>
                </a:cubicBezTo>
                <a:cubicBezTo>
                  <a:pt x="502059" y="462458"/>
                  <a:pt x="503787" y="472364"/>
                  <a:pt x="506428" y="483260"/>
                </a:cubicBezTo>
                <a:cubicBezTo>
                  <a:pt x="509070" y="494157"/>
                  <a:pt x="511407" y="503758"/>
                  <a:pt x="513439" y="512064"/>
                </a:cubicBezTo>
                <a:cubicBezTo>
                  <a:pt x="514709" y="517500"/>
                  <a:pt x="516131" y="522478"/>
                  <a:pt x="517706" y="526999"/>
                </a:cubicBezTo>
                <a:cubicBezTo>
                  <a:pt x="519281" y="531520"/>
                  <a:pt x="520703" y="535889"/>
                  <a:pt x="521973" y="540106"/>
                </a:cubicBezTo>
                <a:lnTo>
                  <a:pt x="532185" y="561664"/>
                </a:lnTo>
                <a:lnTo>
                  <a:pt x="532165" y="561589"/>
                </a:lnTo>
                <a:cubicBezTo>
                  <a:pt x="530984" y="557789"/>
                  <a:pt x="528602" y="551288"/>
                  <a:pt x="525021" y="542087"/>
                </a:cubicBezTo>
                <a:cubicBezTo>
                  <a:pt x="520246" y="529819"/>
                  <a:pt x="516385" y="517779"/>
                  <a:pt x="513439" y="505968"/>
                </a:cubicBezTo>
                <a:cubicBezTo>
                  <a:pt x="510873" y="496037"/>
                  <a:pt x="508689" y="485115"/>
                  <a:pt x="506885" y="473202"/>
                </a:cubicBezTo>
                <a:cubicBezTo>
                  <a:pt x="505082" y="461289"/>
                  <a:pt x="504422" y="449453"/>
                  <a:pt x="504904" y="437693"/>
                </a:cubicBezTo>
                <a:cubicBezTo>
                  <a:pt x="507495" y="450545"/>
                  <a:pt x="509324" y="462940"/>
                  <a:pt x="510391" y="474878"/>
                </a:cubicBezTo>
                <a:cubicBezTo>
                  <a:pt x="511457" y="486816"/>
                  <a:pt x="514505" y="501650"/>
                  <a:pt x="519535" y="519379"/>
                </a:cubicBezTo>
                <a:cubicBezTo>
                  <a:pt x="520474" y="519811"/>
                  <a:pt x="520728" y="519862"/>
                  <a:pt x="520297" y="519532"/>
                </a:cubicBezTo>
                <a:cubicBezTo>
                  <a:pt x="519865" y="519201"/>
                  <a:pt x="520424" y="519557"/>
                  <a:pt x="521973" y="520598"/>
                </a:cubicBezTo>
                <a:cubicBezTo>
                  <a:pt x="520906" y="522910"/>
                  <a:pt x="520906" y="524688"/>
                  <a:pt x="521973" y="525932"/>
                </a:cubicBezTo>
                <a:cubicBezTo>
                  <a:pt x="523040" y="527177"/>
                  <a:pt x="524259" y="528650"/>
                  <a:pt x="525631" y="530352"/>
                </a:cubicBezTo>
                <a:cubicBezTo>
                  <a:pt x="524615" y="530327"/>
                  <a:pt x="524208" y="530377"/>
                  <a:pt x="524411" y="530504"/>
                </a:cubicBezTo>
                <a:cubicBezTo>
                  <a:pt x="524615" y="530631"/>
                  <a:pt x="524208" y="530987"/>
                  <a:pt x="523192" y="531571"/>
                </a:cubicBezTo>
                <a:lnTo>
                  <a:pt x="530507" y="546202"/>
                </a:lnTo>
                <a:cubicBezTo>
                  <a:pt x="531752" y="550748"/>
                  <a:pt x="533225" y="554152"/>
                  <a:pt x="534927" y="556412"/>
                </a:cubicBezTo>
                <a:cubicBezTo>
                  <a:pt x="536629" y="558673"/>
                  <a:pt x="538407" y="561772"/>
                  <a:pt x="540261" y="565709"/>
                </a:cubicBezTo>
                <a:lnTo>
                  <a:pt x="555941" y="585539"/>
                </a:lnTo>
                <a:lnTo>
                  <a:pt x="560683" y="593903"/>
                </a:lnTo>
                <a:cubicBezTo>
                  <a:pt x="566601" y="601866"/>
                  <a:pt x="572329" y="608476"/>
                  <a:pt x="577866" y="613734"/>
                </a:cubicBezTo>
                <a:lnTo>
                  <a:pt x="578739" y="614372"/>
                </a:lnTo>
                <a:lnTo>
                  <a:pt x="581714" y="618134"/>
                </a:lnTo>
                <a:cubicBezTo>
                  <a:pt x="582704" y="619176"/>
                  <a:pt x="584686" y="621055"/>
                  <a:pt x="587657" y="623773"/>
                </a:cubicBezTo>
                <a:cubicBezTo>
                  <a:pt x="590629" y="626491"/>
                  <a:pt x="592306" y="627456"/>
                  <a:pt x="592687" y="626669"/>
                </a:cubicBezTo>
                <a:cubicBezTo>
                  <a:pt x="592661" y="626618"/>
                  <a:pt x="592712" y="626415"/>
                  <a:pt x="592839" y="626059"/>
                </a:cubicBezTo>
                <a:cubicBezTo>
                  <a:pt x="592966" y="625704"/>
                  <a:pt x="593322" y="625500"/>
                  <a:pt x="593906" y="625450"/>
                </a:cubicBezTo>
                <a:lnTo>
                  <a:pt x="578739" y="614372"/>
                </a:lnTo>
                <a:lnTo>
                  <a:pt x="555941" y="585539"/>
                </a:lnTo>
                <a:lnTo>
                  <a:pt x="532946" y="544982"/>
                </a:lnTo>
                <a:cubicBezTo>
                  <a:pt x="530380" y="536829"/>
                  <a:pt x="529415" y="532105"/>
                  <a:pt x="530050" y="530809"/>
                </a:cubicBezTo>
                <a:cubicBezTo>
                  <a:pt x="530685" y="529514"/>
                  <a:pt x="530025" y="525704"/>
                  <a:pt x="528069" y="519379"/>
                </a:cubicBezTo>
                <a:cubicBezTo>
                  <a:pt x="524513" y="507517"/>
                  <a:pt x="520957" y="491617"/>
                  <a:pt x="517401" y="471678"/>
                </a:cubicBezTo>
                <a:cubicBezTo>
                  <a:pt x="513845" y="451739"/>
                  <a:pt x="513337" y="436753"/>
                  <a:pt x="515877" y="426720"/>
                </a:cubicBezTo>
                <a:cubicBezTo>
                  <a:pt x="516842" y="441985"/>
                  <a:pt x="517960" y="457175"/>
                  <a:pt x="519230" y="472288"/>
                </a:cubicBezTo>
                <a:cubicBezTo>
                  <a:pt x="520500" y="487401"/>
                  <a:pt x="523446" y="502285"/>
                  <a:pt x="528069" y="516941"/>
                </a:cubicBezTo>
                <a:cubicBezTo>
                  <a:pt x="529161" y="518617"/>
                  <a:pt x="529720" y="519532"/>
                  <a:pt x="529745" y="519684"/>
                </a:cubicBezTo>
                <a:cubicBezTo>
                  <a:pt x="529771" y="519836"/>
                  <a:pt x="530025" y="520141"/>
                  <a:pt x="530507" y="520598"/>
                </a:cubicBezTo>
                <a:cubicBezTo>
                  <a:pt x="532158" y="514985"/>
                  <a:pt x="532514" y="510972"/>
                  <a:pt x="531574" y="508559"/>
                </a:cubicBezTo>
                <a:cubicBezTo>
                  <a:pt x="530634" y="506146"/>
                  <a:pt x="529466" y="502437"/>
                  <a:pt x="528069" y="497434"/>
                </a:cubicBezTo>
                <a:cubicBezTo>
                  <a:pt x="526113" y="496367"/>
                  <a:pt x="525758" y="496062"/>
                  <a:pt x="527002" y="496519"/>
                </a:cubicBezTo>
                <a:cubicBezTo>
                  <a:pt x="528247" y="496976"/>
                  <a:pt x="528196" y="497281"/>
                  <a:pt x="526850" y="497434"/>
                </a:cubicBezTo>
                <a:cubicBezTo>
                  <a:pt x="524513" y="497510"/>
                  <a:pt x="524310" y="497662"/>
                  <a:pt x="526240" y="497891"/>
                </a:cubicBezTo>
                <a:cubicBezTo>
                  <a:pt x="528171" y="498119"/>
                  <a:pt x="527967" y="497967"/>
                  <a:pt x="525631" y="497434"/>
                </a:cubicBezTo>
                <a:cubicBezTo>
                  <a:pt x="524513" y="490830"/>
                  <a:pt x="523700" y="484530"/>
                  <a:pt x="523192" y="478536"/>
                </a:cubicBezTo>
                <a:cubicBezTo>
                  <a:pt x="522684" y="472542"/>
                  <a:pt x="521871" y="466242"/>
                  <a:pt x="520754" y="459638"/>
                </a:cubicBezTo>
                <a:cubicBezTo>
                  <a:pt x="518061" y="445008"/>
                  <a:pt x="517045" y="430682"/>
                  <a:pt x="517706" y="416662"/>
                </a:cubicBezTo>
                <a:cubicBezTo>
                  <a:pt x="518366" y="402641"/>
                  <a:pt x="518569" y="388925"/>
                  <a:pt x="518315" y="375514"/>
                </a:cubicBezTo>
                <a:lnTo>
                  <a:pt x="519535" y="365760"/>
                </a:lnTo>
                <a:cubicBezTo>
                  <a:pt x="519738" y="365557"/>
                  <a:pt x="519331" y="365963"/>
                  <a:pt x="518315" y="366979"/>
                </a:cubicBezTo>
                <a:lnTo>
                  <a:pt x="523192" y="357226"/>
                </a:lnTo>
                <a:cubicBezTo>
                  <a:pt x="523141" y="354457"/>
                  <a:pt x="522938" y="352679"/>
                  <a:pt x="522583" y="351892"/>
                </a:cubicBezTo>
                <a:cubicBezTo>
                  <a:pt x="522227" y="351104"/>
                  <a:pt x="522024" y="349631"/>
                  <a:pt x="521973" y="347472"/>
                </a:cubicBezTo>
                <a:cubicBezTo>
                  <a:pt x="522024" y="345770"/>
                  <a:pt x="522227" y="344297"/>
                  <a:pt x="522583" y="343052"/>
                </a:cubicBezTo>
                <a:cubicBezTo>
                  <a:pt x="522938" y="341808"/>
                  <a:pt x="523141" y="340030"/>
                  <a:pt x="523192" y="337718"/>
                </a:cubicBezTo>
                <a:cubicBezTo>
                  <a:pt x="523649" y="340970"/>
                  <a:pt x="523649" y="343002"/>
                  <a:pt x="523192" y="343814"/>
                </a:cubicBezTo>
                <a:cubicBezTo>
                  <a:pt x="522735" y="344627"/>
                  <a:pt x="522735" y="346659"/>
                  <a:pt x="523192" y="349910"/>
                </a:cubicBezTo>
                <a:cubicBezTo>
                  <a:pt x="523954" y="345821"/>
                  <a:pt x="525478" y="339065"/>
                  <a:pt x="527764" y="329641"/>
                </a:cubicBezTo>
                <a:cubicBezTo>
                  <a:pt x="530050" y="320218"/>
                  <a:pt x="532184" y="314376"/>
                  <a:pt x="534165" y="312115"/>
                </a:cubicBezTo>
                <a:cubicBezTo>
                  <a:pt x="534648" y="312217"/>
                  <a:pt x="534902" y="312318"/>
                  <a:pt x="534927" y="312420"/>
                </a:cubicBezTo>
                <a:cubicBezTo>
                  <a:pt x="534953" y="312522"/>
                  <a:pt x="535511" y="312014"/>
                  <a:pt x="536603" y="310896"/>
                </a:cubicBezTo>
                <a:cubicBezTo>
                  <a:pt x="536121" y="309804"/>
                  <a:pt x="535867" y="309245"/>
                  <a:pt x="535841" y="309220"/>
                </a:cubicBezTo>
                <a:cubicBezTo>
                  <a:pt x="535816" y="309194"/>
                  <a:pt x="535257" y="308940"/>
                  <a:pt x="534165" y="308458"/>
                </a:cubicBezTo>
                <a:cubicBezTo>
                  <a:pt x="535435" y="304825"/>
                  <a:pt x="536857" y="301422"/>
                  <a:pt x="538432" y="298247"/>
                </a:cubicBezTo>
                <a:cubicBezTo>
                  <a:pt x="540007" y="295072"/>
                  <a:pt x="541429" y="291973"/>
                  <a:pt x="542699" y="288950"/>
                </a:cubicBezTo>
                <a:lnTo>
                  <a:pt x="536695" y="319257"/>
                </a:lnTo>
                <a:lnTo>
                  <a:pt x="543881" y="294322"/>
                </a:lnTo>
                <a:cubicBezTo>
                  <a:pt x="548808" y="279997"/>
                  <a:pt x="554612" y="265405"/>
                  <a:pt x="561292" y="250546"/>
                </a:cubicBezTo>
                <a:cubicBezTo>
                  <a:pt x="574653" y="220828"/>
                  <a:pt x="589994" y="194615"/>
                  <a:pt x="607317" y="171907"/>
                </a:cubicBezTo>
                <a:cubicBezTo>
                  <a:pt x="612956" y="164643"/>
                  <a:pt x="618747" y="157226"/>
                  <a:pt x="624691" y="149657"/>
                </a:cubicBezTo>
                <a:cubicBezTo>
                  <a:pt x="630634" y="142088"/>
                  <a:pt x="635816" y="134061"/>
                  <a:pt x="640235" y="125578"/>
                </a:cubicBezTo>
                <a:lnTo>
                  <a:pt x="684127" y="78029"/>
                </a:lnTo>
                <a:cubicBezTo>
                  <a:pt x="685193" y="77521"/>
                  <a:pt x="685803" y="77318"/>
                  <a:pt x="685955" y="77419"/>
                </a:cubicBezTo>
                <a:cubicBezTo>
                  <a:pt x="686108" y="77521"/>
                  <a:pt x="686717" y="77318"/>
                  <a:pt x="687784" y="76810"/>
                </a:cubicBezTo>
                <a:lnTo>
                  <a:pt x="684127" y="75590"/>
                </a:lnTo>
                <a:cubicBezTo>
                  <a:pt x="684152" y="75057"/>
                  <a:pt x="684101" y="74905"/>
                  <a:pt x="683974" y="75133"/>
                </a:cubicBezTo>
                <a:cubicBezTo>
                  <a:pt x="683847" y="75362"/>
                  <a:pt x="683492" y="75514"/>
                  <a:pt x="682907" y="75590"/>
                </a:cubicBezTo>
                <a:lnTo>
                  <a:pt x="687784" y="70714"/>
                </a:lnTo>
                <a:cubicBezTo>
                  <a:pt x="689689" y="72085"/>
                  <a:pt x="690451" y="73000"/>
                  <a:pt x="690070" y="73457"/>
                </a:cubicBezTo>
                <a:cubicBezTo>
                  <a:pt x="689689" y="73914"/>
                  <a:pt x="691366" y="73000"/>
                  <a:pt x="695099" y="70714"/>
                </a:cubicBezTo>
                <a:cubicBezTo>
                  <a:pt x="698147" y="68783"/>
                  <a:pt x="701500" y="66853"/>
                  <a:pt x="705158" y="64922"/>
                </a:cubicBezTo>
                <a:cubicBezTo>
                  <a:pt x="708815" y="62992"/>
                  <a:pt x="712778" y="61671"/>
                  <a:pt x="717045" y="60960"/>
                </a:cubicBezTo>
                <a:lnTo>
                  <a:pt x="712168" y="67056"/>
                </a:lnTo>
                <a:lnTo>
                  <a:pt x="715826" y="67056"/>
                </a:lnTo>
                <a:cubicBezTo>
                  <a:pt x="712956" y="70637"/>
                  <a:pt x="710466" y="73838"/>
                  <a:pt x="708358" y="76657"/>
                </a:cubicBezTo>
                <a:cubicBezTo>
                  <a:pt x="706250" y="79477"/>
                  <a:pt x="703456" y="82372"/>
                  <a:pt x="699976" y="85344"/>
                </a:cubicBezTo>
                <a:cubicBezTo>
                  <a:pt x="696369" y="88646"/>
                  <a:pt x="693525" y="91186"/>
                  <a:pt x="691442" y="92964"/>
                </a:cubicBezTo>
                <a:cubicBezTo>
                  <a:pt x="689359" y="94742"/>
                  <a:pt x="687733" y="97892"/>
                  <a:pt x="686565" y="102413"/>
                </a:cubicBezTo>
                <a:cubicBezTo>
                  <a:pt x="681714" y="103810"/>
                  <a:pt x="678920" y="104673"/>
                  <a:pt x="678183" y="105004"/>
                </a:cubicBezTo>
                <a:cubicBezTo>
                  <a:pt x="677446" y="105334"/>
                  <a:pt x="674957" y="107721"/>
                  <a:pt x="670715" y="112166"/>
                </a:cubicBezTo>
                <a:lnTo>
                  <a:pt x="639016" y="146304"/>
                </a:lnTo>
                <a:cubicBezTo>
                  <a:pt x="637848" y="147980"/>
                  <a:pt x="636832" y="149200"/>
                  <a:pt x="635968" y="149962"/>
                </a:cubicBezTo>
                <a:cubicBezTo>
                  <a:pt x="635105" y="150724"/>
                  <a:pt x="634089" y="151943"/>
                  <a:pt x="632920" y="153619"/>
                </a:cubicBezTo>
                <a:cubicBezTo>
                  <a:pt x="635536" y="154788"/>
                  <a:pt x="636705" y="155194"/>
                  <a:pt x="636425" y="154838"/>
                </a:cubicBezTo>
                <a:cubicBezTo>
                  <a:pt x="636146" y="154483"/>
                  <a:pt x="637010" y="153670"/>
                  <a:pt x="639016" y="152400"/>
                </a:cubicBezTo>
                <a:lnTo>
                  <a:pt x="631701" y="159715"/>
                </a:lnTo>
                <a:cubicBezTo>
                  <a:pt x="631752" y="159690"/>
                  <a:pt x="631955" y="159436"/>
                  <a:pt x="632311" y="158953"/>
                </a:cubicBezTo>
                <a:cubicBezTo>
                  <a:pt x="632666" y="158471"/>
                  <a:pt x="632869" y="157912"/>
                  <a:pt x="632920" y="157277"/>
                </a:cubicBezTo>
                <a:lnTo>
                  <a:pt x="631701" y="153619"/>
                </a:lnTo>
                <a:cubicBezTo>
                  <a:pt x="631650" y="153670"/>
                  <a:pt x="631447" y="153873"/>
                  <a:pt x="631091" y="154229"/>
                </a:cubicBezTo>
                <a:cubicBezTo>
                  <a:pt x="630736" y="154584"/>
                  <a:pt x="630533" y="154788"/>
                  <a:pt x="630482" y="154838"/>
                </a:cubicBezTo>
                <a:lnTo>
                  <a:pt x="629263" y="157277"/>
                </a:lnTo>
                <a:cubicBezTo>
                  <a:pt x="629288" y="157328"/>
                  <a:pt x="629237" y="157531"/>
                  <a:pt x="629110" y="157886"/>
                </a:cubicBezTo>
                <a:cubicBezTo>
                  <a:pt x="628983" y="158242"/>
                  <a:pt x="628628" y="158445"/>
                  <a:pt x="628043" y="158496"/>
                </a:cubicBezTo>
                <a:cubicBezTo>
                  <a:pt x="621871" y="167564"/>
                  <a:pt x="615623" y="176555"/>
                  <a:pt x="609298" y="185471"/>
                </a:cubicBezTo>
                <a:cubicBezTo>
                  <a:pt x="602974" y="194386"/>
                  <a:pt x="597030" y="203683"/>
                  <a:pt x="591467" y="213360"/>
                </a:cubicBezTo>
                <a:lnTo>
                  <a:pt x="559768" y="279197"/>
                </a:lnTo>
                <a:cubicBezTo>
                  <a:pt x="558549" y="279476"/>
                  <a:pt x="557635" y="279527"/>
                  <a:pt x="557025" y="279349"/>
                </a:cubicBezTo>
                <a:cubicBezTo>
                  <a:pt x="556415" y="279171"/>
                  <a:pt x="556111" y="280746"/>
                  <a:pt x="556111" y="284074"/>
                </a:cubicBezTo>
                <a:cubicBezTo>
                  <a:pt x="557203" y="282346"/>
                  <a:pt x="557762" y="281534"/>
                  <a:pt x="557787" y="281635"/>
                </a:cubicBezTo>
                <a:cubicBezTo>
                  <a:pt x="557813" y="281737"/>
                  <a:pt x="558066" y="282143"/>
                  <a:pt x="558549" y="282854"/>
                </a:cubicBezTo>
                <a:cubicBezTo>
                  <a:pt x="557228" y="287680"/>
                  <a:pt x="555603" y="292659"/>
                  <a:pt x="553672" y="297790"/>
                </a:cubicBezTo>
                <a:cubicBezTo>
                  <a:pt x="551742" y="302920"/>
                  <a:pt x="550116" y="308508"/>
                  <a:pt x="548795" y="314554"/>
                </a:cubicBezTo>
                <a:cubicBezTo>
                  <a:pt x="547729" y="312623"/>
                  <a:pt x="547043" y="310998"/>
                  <a:pt x="546738" y="309677"/>
                </a:cubicBezTo>
                <a:lnTo>
                  <a:pt x="546912" y="307353"/>
                </a:lnTo>
                <a:lnTo>
                  <a:pt x="545138" y="315620"/>
                </a:lnTo>
                <a:cubicBezTo>
                  <a:pt x="543004" y="325603"/>
                  <a:pt x="541785" y="332156"/>
                  <a:pt x="541480" y="335280"/>
                </a:cubicBezTo>
                <a:cubicBezTo>
                  <a:pt x="541683" y="330606"/>
                  <a:pt x="542496" y="326542"/>
                  <a:pt x="543919" y="323088"/>
                </a:cubicBezTo>
                <a:lnTo>
                  <a:pt x="547576" y="313334"/>
                </a:lnTo>
                <a:cubicBezTo>
                  <a:pt x="547832" y="316796"/>
                  <a:pt x="547049" y="324503"/>
                  <a:pt x="545228" y="336454"/>
                </a:cubicBezTo>
                <a:cubicBezTo>
                  <a:pt x="543407" y="348405"/>
                  <a:pt x="541450" y="360898"/>
                  <a:pt x="539358" y="373933"/>
                </a:cubicBezTo>
                <a:cubicBezTo>
                  <a:pt x="537266" y="386968"/>
                  <a:pt x="535941" y="396842"/>
                  <a:pt x="535384" y="403555"/>
                </a:cubicBezTo>
                <a:cubicBezTo>
                  <a:pt x="533378" y="433375"/>
                  <a:pt x="535562" y="463347"/>
                  <a:pt x="541937" y="493471"/>
                </a:cubicBezTo>
                <a:cubicBezTo>
                  <a:pt x="548313" y="523596"/>
                  <a:pt x="559946" y="550520"/>
                  <a:pt x="576837" y="574243"/>
                </a:cubicBezTo>
                <a:cubicBezTo>
                  <a:pt x="581485" y="580161"/>
                  <a:pt x="585600" y="585089"/>
                  <a:pt x="589181" y="589026"/>
                </a:cubicBezTo>
                <a:cubicBezTo>
                  <a:pt x="592763" y="592963"/>
                  <a:pt x="597182" y="596976"/>
                  <a:pt x="602440" y="601066"/>
                </a:cubicBezTo>
                <a:cubicBezTo>
                  <a:pt x="621643" y="614578"/>
                  <a:pt x="641150" y="623214"/>
                  <a:pt x="660962" y="626974"/>
                </a:cubicBezTo>
                <a:cubicBezTo>
                  <a:pt x="680774" y="630733"/>
                  <a:pt x="702719" y="629006"/>
                  <a:pt x="726799" y="621792"/>
                </a:cubicBezTo>
                <a:cubicBezTo>
                  <a:pt x="743944" y="616306"/>
                  <a:pt x="758422" y="609295"/>
                  <a:pt x="770233" y="600761"/>
                </a:cubicBezTo>
                <a:cubicBezTo>
                  <a:pt x="782044" y="592226"/>
                  <a:pt x="794388" y="582168"/>
                  <a:pt x="807266" y="570586"/>
                </a:cubicBezTo>
                <a:cubicBezTo>
                  <a:pt x="820296" y="558851"/>
                  <a:pt x="835079" y="540868"/>
                  <a:pt x="851614" y="516636"/>
                </a:cubicBezTo>
                <a:cubicBezTo>
                  <a:pt x="868150" y="492404"/>
                  <a:pt x="877751" y="473812"/>
                  <a:pt x="880418" y="460858"/>
                </a:cubicBezTo>
                <a:cubicBezTo>
                  <a:pt x="879402" y="460858"/>
                  <a:pt x="878995" y="460858"/>
                  <a:pt x="879199" y="460858"/>
                </a:cubicBezTo>
                <a:lnTo>
                  <a:pt x="877979" y="463296"/>
                </a:lnTo>
                <a:lnTo>
                  <a:pt x="876949" y="463885"/>
                </a:lnTo>
                <a:lnTo>
                  <a:pt x="880418" y="452323"/>
                </a:lnTo>
                <a:cubicBezTo>
                  <a:pt x="880240" y="455574"/>
                  <a:pt x="879986" y="457302"/>
                  <a:pt x="879656" y="457505"/>
                </a:cubicBezTo>
                <a:cubicBezTo>
                  <a:pt x="879326" y="457708"/>
                  <a:pt x="879986" y="458826"/>
                  <a:pt x="881637" y="460858"/>
                </a:cubicBezTo>
                <a:cubicBezTo>
                  <a:pt x="882983" y="457810"/>
                  <a:pt x="884253" y="454762"/>
                  <a:pt x="885447" y="451714"/>
                </a:cubicBezTo>
                <a:cubicBezTo>
                  <a:pt x="886641" y="448666"/>
                  <a:pt x="886996" y="445618"/>
                  <a:pt x="886514" y="442570"/>
                </a:cubicBezTo>
                <a:cubicBezTo>
                  <a:pt x="887022" y="441858"/>
                  <a:pt x="887225" y="441452"/>
                  <a:pt x="887123" y="441350"/>
                </a:cubicBezTo>
                <a:cubicBezTo>
                  <a:pt x="887022" y="441249"/>
                  <a:pt x="887225" y="442062"/>
                  <a:pt x="887733" y="443789"/>
                </a:cubicBezTo>
                <a:lnTo>
                  <a:pt x="890171" y="437693"/>
                </a:lnTo>
                <a:cubicBezTo>
                  <a:pt x="889155" y="437693"/>
                  <a:pt x="888749" y="437693"/>
                  <a:pt x="888952" y="437693"/>
                </a:cubicBezTo>
                <a:lnTo>
                  <a:pt x="886514" y="437693"/>
                </a:lnTo>
                <a:cubicBezTo>
                  <a:pt x="888292" y="433172"/>
                  <a:pt x="889917" y="427888"/>
                  <a:pt x="891391" y="421843"/>
                </a:cubicBezTo>
                <a:cubicBezTo>
                  <a:pt x="892864" y="415798"/>
                  <a:pt x="894489" y="410515"/>
                  <a:pt x="896267" y="405994"/>
                </a:cubicBezTo>
                <a:cubicBezTo>
                  <a:pt x="897690" y="403555"/>
                  <a:pt x="898503" y="402336"/>
                  <a:pt x="898706" y="402336"/>
                </a:cubicBezTo>
                <a:cubicBezTo>
                  <a:pt x="898477" y="405917"/>
                  <a:pt x="897715" y="409423"/>
                  <a:pt x="896420" y="412852"/>
                </a:cubicBezTo>
                <a:cubicBezTo>
                  <a:pt x="895124" y="416281"/>
                  <a:pt x="894667" y="420091"/>
                  <a:pt x="895048" y="424282"/>
                </a:cubicBezTo>
                <a:cubicBezTo>
                  <a:pt x="896394" y="421081"/>
                  <a:pt x="897664" y="417119"/>
                  <a:pt x="898858" y="412394"/>
                </a:cubicBezTo>
                <a:lnTo>
                  <a:pt x="899599" y="402872"/>
                </a:lnTo>
                <a:lnTo>
                  <a:pt x="898706" y="402336"/>
                </a:lnTo>
                <a:cubicBezTo>
                  <a:pt x="898122" y="399034"/>
                  <a:pt x="898376" y="395275"/>
                  <a:pt x="899468" y="391058"/>
                </a:cubicBezTo>
                <a:cubicBezTo>
                  <a:pt x="900560" y="386842"/>
                  <a:pt x="902338" y="383692"/>
                  <a:pt x="904802" y="381610"/>
                </a:cubicBezTo>
                <a:cubicBezTo>
                  <a:pt x="904776" y="379603"/>
                  <a:pt x="904827" y="377215"/>
                  <a:pt x="904954" y="374447"/>
                </a:cubicBezTo>
                <a:cubicBezTo>
                  <a:pt x="905081" y="371678"/>
                  <a:pt x="905437" y="369595"/>
                  <a:pt x="906021" y="368198"/>
                </a:cubicBezTo>
                <a:cubicBezTo>
                  <a:pt x="910999" y="353720"/>
                  <a:pt x="912930" y="342138"/>
                  <a:pt x="911812" y="333451"/>
                </a:cubicBezTo>
                <a:cubicBezTo>
                  <a:pt x="910695" y="324764"/>
                  <a:pt x="909577" y="314401"/>
                  <a:pt x="908459" y="302362"/>
                </a:cubicBezTo>
                <a:cubicBezTo>
                  <a:pt x="907799" y="298145"/>
                  <a:pt x="906986" y="294081"/>
                  <a:pt x="906021" y="290170"/>
                </a:cubicBezTo>
                <a:cubicBezTo>
                  <a:pt x="905056" y="286258"/>
                  <a:pt x="904243" y="282194"/>
                  <a:pt x="903583" y="277978"/>
                </a:cubicBezTo>
                <a:cubicBezTo>
                  <a:pt x="904776" y="281991"/>
                  <a:pt x="905437" y="291338"/>
                  <a:pt x="905564" y="306019"/>
                </a:cubicBezTo>
                <a:cubicBezTo>
                  <a:pt x="905691" y="320700"/>
                  <a:pt x="905437" y="331267"/>
                  <a:pt x="904802" y="337718"/>
                </a:cubicBezTo>
                <a:cubicBezTo>
                  <a:pt x="903430" y="357175"/>
                  <a:pt x="900382" y="376174"/>
                  <a:pt x="895658" y="394716"/>
                </a:cubicBezTo>
                <a:cubicBezTo>
                  <a:pt x="890933" y="413258"/>
                  <a:pt x="885447" y="431648"/>
                  <a:pt x="879199" y="449885"/>
                </a:cubicBezTo>
                <a:cubicBezTo>
                  <a:pt x="873128" y="466674"/>
                  <a:pt x="863933" y="485216"/>
                  <a:pt x="851614" y="505511"/>
                </a:cubicBezTo>
                <a:cubicBezTo>
                  <a:pt x="839295" y="525805"/>
                  <a:pt x="827357" y="542214"/>
                  <a:pt x="815800" y="554736"/>
                </a:cubicBezTo>
                <a:cubicBezTo>
                  <a:pt x="805996" y="565226"/>
                  <a:pt x="795125" y="575031"/>
                  <a:pt x="783187" y="584149"/>
                </a:cubicBezTo>
                <a:cubicBezTo>
                  <a:pt x="771249" y="593268"/>
                  <a:pt x="758549" y="600939"/>
                  <a:pt x="745087" y="607162"/>
                </a:cubicBezTo>
                <a:cubicBezTo>
                  <a:pt x="738914" y="610108"/>
                  <a:pt x="728704" y="613664"/>
                  <a:pt x="714454" y="617830"/>
                </a:cubicBezTo>
                <a:cubicBezTo>
                  <a:pt x="700205" y="621995"/>
                  <a:pt x="689689" y="623722"/>
                  <a:pt x="682907" y="623011"/>
                </a:cubicBezTo>
                <a:cubicBezTo>
                  <a:pt x="676303" y="622148"/>
                  <a:pt x="670919" y="621741"/>
                  <a:pt x="666753" y="621792"/>
                </a:cubicBezTo>
                <a:cubicBezTo>
                  <a:pt x="662587" y="621843"/>
                  <a:pt x="655374" y="620217"/>
                  <a:pt x="645112" y="616915"/>
                </a:cubicBezTo>
                <a:lnTo>
                  <a:pt x="624386" y="609600"/>
                </a:lnTo>
                <a:cubicBezTo>
                  <a:pt x="623548" y="608609"/>
                  <a:pt x="623395" y="608152"/>
                  <a:pt x="623929" y="608228"/>
                </a:cubicBezTo>
                <a:cubicBezTo>
                  <a:pt x="624462" y="608305"/>
                  <a:pt x="623395" y="607543"/>
                  <a:pt x="620728" y="605942"/>
                </a:cubicBezTo>
                <a:cubicBezTo>
                  <a:pt x="604650" y="596214"/>
                  <a:pt x="591696" y="584581"/>
                  <a:pt x="581866" y="571043"/>
                </a:cubicBezTo>
                <a:cubicBezTo>
                  <a:pt x="572037" y="557505"/>
                  <a:pt x="563045" y="541909"/>
                  <a:pt x="554891" y="524256"/>
                </a:cubicBezTo>
                <a:cubicBezTo>
                  <a:pt x="550878" y="514960"/>
                  <a:pt x="548237" y="506730"/>
                  <a:pt x="546967" y="499567"/>
                </a:cubicBezTo>
                <a:cubicBezTo>
                  <a:pt x="545697" y="492404"/>
                  <a:pt x="544274" y="483565"/>
                  <a:pt x="542699" y="473050"/>
                </a:cubicBezTo>
                <a:cubicBezTo>
                  <a:pt x="541404" y="465176"/>
                  <a:pt x="540337" y="453492"/>
                  <a:pt x="539499" y="437998"/>
                </a:cubicBezTo>
                <a:cubicBezTo>
                  <a:pt x="538661" y="422504"/>
                  <a:pt x="538508" y="410210"/>
                  <a:pt x="539042" y="401117"/>
                </a:cubicBezTo>
                <a:cubicBezTo>
                  <a:pt x="539321" y="395351"/>
                  <a:pt x="539372" y="388899"/>
                  <a:pt x="539194" y="381762"/>
                </a:cubicBezTo>
                <a:cubicBezTo>
                  <a:pt x="539016" y="374625"/>
                  <a:pt x="540591" y="368478"/>
                  <a:pt x="543919" y="363322"/>
                </a:cubicBezTo>
                <a:cubicBezTo>
                  <a:pt x="543868" y="365557"/>
                  <a:pt x="543665" y="367182"/>
                  <a:pt x="543309" y="368198"/>
                </a:cubicBezTo>
                <a:cubicBezTo>
                  <a:pt x="542953" y="369214"/>
                  <a:pt x="542750" y="370840"/>
                  <a:pt x="542699" y="373075"/>
                </a:cubicBezTo>
                <a:cubicBezTo>
                  <a:pt x="542699" y="374244"/>
                  <a:pt x="542699" y="375260"/>
                  <a:pt x="542699" y="376123"/>
                </a:cubicBezTo>
                <a:cubicBezTo>
                  <a:pt x="542699" y="376987"/>
                  <a:pt x="542699" y="378003"/>
                  <a:pt x="542699" y="379171"/>
                </a:cubicBezTo>
                <a:cubicBezTo>
                  <a:pt x="543106" y="368833"/>
                  <a:pt x="545341" y="356895"/>
                  <a:pt x="549405" y="343357"/>
                </a:cubicBezTo>
                <a:cubicBezTo>
                  <a:pt x="553469" y="329819"/>
                  <a:pt x="556923" y="318186"/>
                  <a:pt x="559768" y="308458"/>
                </a:cubicBezTo>
                <a:lnTo>
                  <a:pt x="567083" y="274320"/>
                </a:lnTo>
                <a:cubicBezTo>
                  <a:pt x="568963" y="267843"/>
                  <a:pt x="570995" y="262509"/>
                  <a:pt x="573179" y="258318"/>
                </a:cubicBezTo>
                <a:cubicBezTo>
                  <a:pt x="575364" y="254127"/>
                  <a:pt x="577396" y="249707"/>
                  <a:pt x="579275" y="245059"/>
                </a:cubicBezTo>
                <a:cubicBezTo>
                  <a:pt x="577370" y="249809"/>
                  <a:pt x="575389" y="254635"/>
                  <a:pt x="573332" y="259537"/>
                </a:cubicBezTo>
                <a:cubicBezTo>
                  <a:pt x="571274" y="264439"/>
                  <a:pt x="569598" y="270180"/>
                  <a:pt x="568303" y="276758"/>
                </a:cubicBezTo>
                <a:cubicBezTo>
                  <a:pt x="569369" y="275692"/>
                  <a:pt x="569979" y="275082"/>
                  <a:pt x="570131" y="274930"/>
                </a:cubicBezTo>
                <a:cubicBezTo>
                  <a:pt x="570284" y="274777"/>
                  <a:pt x="570893" y="274168"/>
                  <a:pt x="571960" y="273101"/>
                </a:cubicBezTo>
                <a:lnTo>
                  <a:pt x="571960" y="271882"/>
                </a:lnTo>
                <a:cubicBezTo>
                  <a:pt x="572519" y="270764"/>
                  <a:pt x="572925" y="269951"/>
                  <a:pt x="573179" y="269443"/>
                </a:cubicBezTo>
                <a:cubicBezTo>
                  <a:pt x="573433" y="268935"/>
                  <a:pt x="573840" y="268122"/>
                  <a:pt x="574399" y="267005"/>
                </a:cubicBezTo>
                <a:cubicBezTo>
                  <a:pt x="581663" y="250469"/>
                  <a:pt x="589689" y="234163"/>
                  <a:pt x="598478" y="218084"/>
                </a:cubicBezTo>
                <a:cubicBezTo>
                  <a:pt x="607266" y="202006"/>
                  <a:pt x="617121" y="186614"/>
                  <a:pt x="628043" y="171907"/>
                </a:cubicBezTo>
                <a:cubicBezTo>
                  <a:pt x="632209" y="166446"/>
                  <a:pt x="636070" y="161214"/>
                  <a:pt x="639626" y="156210"/>
                </a:cubicBezTo>
                <a:cubicBezTo>
                  <a:pt x="643182" y="151206"/>
                  <a:pt x="647043" y="146279"/>
                  <a:pt x="651208" y="141427"/>
                </a:cubicBezTo>
                <a:cubicBezTo>
                  <a:pt x="652377" y="140284"/>
                  <a:pt x="653393" y="139217"/>
                  <a:pt x="654256" y="138227"/>
                </a:cubicBezTo>
                <a:cubicBezTo>
                  <a:pt x="655120" y="137236"/>
                  <a:pt x="656136" y="135865"/>
                  <a:pt x="657304" y="134112"/>
                </a:cubicBezTo>
                <a:cubicBezTo>
                  <a:pt x="669344" y="118237"/>
                  <a:pt x="684584" y="103048"/>
                  <a:pt x="703024" y="88544"/>
                </a:cubicBezTo>
                <a:cubicBezTo>
                  <a:pt x="721465" y="74041"/>
                  <a:pt x="740362" y="64033"/>
                  <a:pt x="759717" y="58522"/>
                </a:cubicBezTo>
                <a:cubicBezTo>
                  <a:pt x="762917" y="57429"/>
                  <a:pt x="766270" y="56261"/>
                  <a:pt x="769775" y="55016"/>
                </a:cubicBezTo>
                <a:cubicBezTo>
                  <a:pt x="773281" y="53772"/>
                  <a:pt x="776024" y="51689"/>
                  <a:pt x="778005" y="48768"/>
                </a:cubicBezTo>
                <a:lnTo>
                  <a:pt x="769471" y="51206"/>
                </a:lnTo>
                <a:lnTo>
                  <a:pt x="767761" y="50672"/>
                </a:lnTo>
                <a:lnTo>
                  <a:pt x="768251" y="48768"/>
                </a:lnTo>
                <a:lnTo>
                  <a:pt x="741429" y="57302"/>
                </a:lnTo>
                <a:cubicBezTo>
                  <a:pt x="745569" y="55016"/>
                  <a:pt x="751310" y="51968"/>
                  <a:pt x="758650" y="48158"/>
                </a:cubicBezTo>
                <a:cubicBezTo>
                  <a:pt x="765991" y="44348"/>
                  <a:pt x="772036" y="42520"/>
                  <a:pt x="776786" y="42672"/>
                </a:cubicBezTo>
                <a:lnTo>
                  <a:pt x="790197" y="41453"/>
                </a:lnTo>
                <a:cubicBezTo>
                  <a:pt x="791289" y="42266"/>
                  <a:pt x="792153" y="43078"/>
                  <a:pt x="792788" y="43891"/>
                </a:cubicBezTo>
                <a:cubicBezTo>
                  <a:pt x="793423" y="44704"/>
                  <a:pt x="794591" y="44298"/>
                  <a:pt x="796293" y="42672"/>
                </a:cubicBezTo>
                <a:cubicBezTo>
                  <a:pt x="797487" y="41758"/>
                  <a:pt x="797842" y="41453"/>
                  <a:pt x="797360" y="41758"/>
                </a:cubicBezTo>
                <a:cubicBezTo>
                  <a:pt x="796877" y="42062"/>
                  <a:pt x="795709" y="41148"/>
                  <a:pt x="793855" y="39014"/>
                </a:cubicBezTo>
                <a:cubicBezTo>
                  <a:pt x="796877" y="40208"/>
                  <a:pt x="798147" y="40869"/>
                  <a:pt x="797665" y="40996"/>
                </a:cubicBezTo>
                <a:cubicBezTo>
                  <a:pt x="797182" y="41123"/>
                  <a:pt x="798757" y="40869"/>
                  <a:pt x="802389" y="40234"/>
                </a:cubicBezTo>
                <a:cubicBezTo>
                  <a:pt x="804573" y="40234"/>
                  <a:pt x="805996" y="40234"/>
                  <a:pt x="806656" y="40234"/>
                </a:cubicBezTo>
                <a:cubicBezTo>
                  <a:pt x="807317" y="40234"/>
                  <a:pt x="808739" y="40234"/>
                  <a:pt x="810923" y="40234"/>
                </a:cubicBezTo>
                <a:lnTo>
                  <a:pt x="802389" y="45110"/>
                </a:lnTo>
                <a:cubicBezTo>
                  <a:pt x="799544" y="46152"/>
                  <a:pt x="797919" y="46812"/>
                  <a:pt x="797512" y="47092"/>
                </a:cubicBezTo>
                <a:cubicBezTo>
                  <a:pt x="797106" y="47371"/>
                  <a:pt x="796699" y="48336"/>
                  <a:pt x="796293" y="49987"/>
                </a:cubicBezTo>
                <a:cubicBezTo>
                  <a:pt x="797538" y="51105"/>
                  <a:pt x="799011" y="51613"/>
                  <a:pt x="800713" y="51511"/>
                </a:cubicBezTo>
                <a:cubicBezTo>
                  <a:pt x="802414" y="51410"/>
                  <a:pt x="804192" y="51308"/>
                  <a:pt x="806047" y="51206"/>
                </a:cubicBezTo>
                <a:lnTo>
                  <a:pt x="803608" y="53645"/>
                </a:lnTo>
                <a:lnTo>
                  <a:pt x="803044" y="54384"/>
                </a:lnTo>
                <a:lnTo>
                  <a:pt x="803608" y="54864"/>
                </a:lnTo>
                <a:lnTo>
                  <a:pt x="812143" y="57302"/>
                </a:lnTo>
                <a:cubicBezTo>
                  <a:pt x="813768" y="52603"/>
                  <a:pt x="816918" y="46761"/>
                  <a:pt x="821591" y="39776"/>
                </a:cubicBezTo>
                <a:cubicBezTo>
                  <a:pt x="826265" y="32791"/>
                  <a:pt x="830024" y="27254"/>
                  <a:pt x="832869" y="23165"/>
                </a:cubicBezTo>
                <a:cubicBezTo>
                  <a:pt x="837695" y="17399"/>
                  <a:pt x="842673" y="13081"/>
                  <a:pt x="847804" y="10211"/>
                </a:cubicBezTo>
                <a:cubicBezTo>
                  <a:pt x="852935" y="7341"/>
                  <a:pt x="858523" y="3937"/>
                  <a:pt x="864568" y="0"/>
                </a:cubicBezTo>
                <a:close/>
              </a:path>
            </a:pathLst>
          </a:custGeom>
          <a:blipFill>
            <a:blip r:embed="rId2"/>
            <a:stretch>
              <a:fillRect/>
            </a:stretch>
          </a:blipFill>
          <a:ln>
            <a:noFill/>
          </a:ln>
          <a:effectLst>
            <a:outerShdw blurRad="127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67822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Wave 48">
            <a:extLst>
              <a:ext uri="{FF2B5EF4-FFF2-40B4-BE49-F238E27FC236}">
                <a16:creationId xmlns:a16="http://schemas.microsoft.com/office/drawing/2014/main" id="{E37EE9A6-055C-4204-89B6-3F29EA8CB6EB}"/>
              </a:ext>
            </a:extLst>
          </p:cNvPr>
          <p:cNvSpPr/>
          <p:nvPr/>
        </p:nvSpPr>
        <p:spPr>
          <a:xfrm>
            <a:off x="653469" y="913167"/>
            <a:ext cx="2834640" cy="274320"/>
          </a:xfrm>
          <a:prstGeom prst="wave">
            <a:avLst>
              <a:gd name="adj1" fmla="val 12500"/>
              <a:gd name="adj2" fmla="val -249"/>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CB0F5-937C-45A4-B929-6DAAD0B81623}"/>
              </a:ext>
            </a:extLst>
          </p:cNvPr>
          <p:cNvSpPr txBox="1">
            <a:spLocks/>
          </p:cNvSpPr>
          <p:nvPr/>
        </p:nvSpPr>
        <p:spPr>
          <a:xfrm>
            <a:off x="627459" y="532230"/>
            <a:ext cx="11430000"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756458"/>
                </a:solidFill>
                <a:latin typeface="Verdana" panose="020B0604030504040204" pitchFamily="34" charset="0"/>
                <a:ea typeface="Verdana" panose="020B0604030504040204" pitchFamily="34" charset="0"/>
                <a:cs typeface="Segoe UI" panose="020B0502040204020203" pitchFamily="34" charset="0"/>
              </a:rPr>
              <a:t>MUA SẮM</a:t>
            </a:r>
          </a:p>
        </p:txBody>
      </p:sp>
      <p:sp>
        <p:nvSpPr>
          <p:cNvPr id="14" name="TextBox 13">
            <a:extLst>
              <a:ext uri="{FF2B5EF4-FFF2-40B4-BE49-F238E27FC236}">
                <a16:creationId xmlns:a16="http://schemas.microsoft.com/office/drawing/2014/main" id="{AFD931C0-1A86-4920-86C7-896F9A6CB1B2}"/>
              </a:ext>
            </a:extLst>
          </p:cNvPr>
          <p:cNvSpPr txBox="1"/>
          <p:nvPr/>
        </p:nvSpPr>
        <p:spPr>
          <a:xfrm>
            <a:off x="627458" y="1554480"/>
            <a:ext cx="10515600" cy="408638"/>
          </a:xfrm>
          <a:prstGeom prst="rect">
            <a:avLst/>
          </a:prstGeom>
          <a:noFill/>
        </p:spPr>
        <p:txBody>
          <a:bodyPr wrap="square" rtlCol="0">
            <a:spAutoFit/>
          </a:bodyPr>
          <a:lstStyle/>
          <a:p>
            <a:pPr algn="just">
              <a:lnSpc>
                <a:spcPct val="114000"/>
              </a:lnSpc>
              <a:spcBef>
                <a:spcPts val="600"/>
              </a:spcBef>
            </a:pPr>
            <a:r>
              <a:rPr lang="en-US" sz="2000" b="1">
                <a:solidFill>
                  <a:srgbClr val="756458"/>
                </a:solidFill>
                <a:latin typeface="Verdana" panose="020B0604030504040204" pitchFamily="34" charset="0"/>
                <a:ea typeface="Verdana" panose="020B0604030504040204" pitchFamily="34" charset="0"/>
              </a:rPr>
              <a:t>3. Lựa chọn nhà cung cấp</a:t>
            </a:r>
          </a:p>
        </p:txBody>
      </p:sp>
      <p:grpSp>
        <p:nvGrpSpPr>
          <p:cNvPr id="23" name="Group 22">
            <a:extLst>
              <a:ext uri="{FF2B5EF4-FFF2-40B4-BE49-F238E27FC236}">
                <a16:creationId xmlns:a16="http://schemas.microsoft.com/office/drawing/2014/main" id="{F8CB0893-7FA9-444D-8AC7-949A0665A563}"/>
              </a:ext>
            </a:extLst>
          </p:cNvPr>
          <p:cNvGrpSpPr/>
          <p:nvPr/>
        </p:nvGrpSpPr>
        <p:grpSpPr>
          <a:xfrm>
            <a:off x="810336" y="2098542"/>
            <a:ext cx="10332722" cy="4631272"/>
            <a:chOff x="-1" y="161248"/>
            <a:chExt cx="6522721" cy="2919445"/>
          </a:xfrm>
        </p:grpSpPr>
        <p:grpSp>
          <p:nvGrpSpPr>
            <p:cNvPr id="24" name="Group 23">
              <a:extLst>
                <a:ext uri="{FF2B5EF4-FFF2-40B4-BE49-F238E27FC236}">
                  <a16:creationId xmlns:a16="http://schemas.microsoft.com/office/drawing/2014/main" id="{2E7BFBF5-C8FA-4F64-960A-E81699107C57}"/>
                </a:ext>
              </a:extLst>
            </p:cNvPr>
            <p:cNvGrpSpPr/>
            <p:nvPr/>
          </p:nvGrpSpPr>
          <p:grpSpPr>
            <a:xfrm>
              <a:off x="491659" y="184812"/>
              <a:ext cx="750401" cy="1102968"/>
              <a:chOff x="72559" y="177192"/>
              <a:chExt cx="750401" cy="1102968"/>
            </a:xfrm>
          </p:grpSpPr>
          <p:cxnSp>
            <p:nvCxnSpPr>
              <p:cNvPr id="48" name="Straight Connector 47">
                <a:extLst>
                  <a:ext uri="{FF2B5EF4-FFF2-40B4-BE49-F238E27FC236}">
                    <a16:creationId xmlns:a16="http://schemas.microsoft.com/office/drawing/2014/main" id="{235BA08F-5469-4709-89CA-3A7F2CA96141}"/>
                  </a:ext>
                </a:extLst>
              </p:cNvPr>
              <p:cNvCxnSpPr/>
              <p:nvPr/>
            </p:nvCxnSpPr>
            <p:spPr>
              <a:xfrm>
                <a:off x="457200" y="914400"/>
                <a:ext cx="0" cy="365760"/>
              </a:xfrm>
              <a:prstGeom prst="line">
                <a:avLst/>
              </a:prstGeom>
              <a:ln w="19050">
                <a:solidFill>
                  <a:srgbClr val="756458"/>
                </a:solidFill>
                <a:prstDash val="sys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26949DA7-7466-43BD-A863-9BC18FDF9450}"/>
                  </a:ext>
                </a:extLst>
              </p:cNvPr>
              <p:cNvSpPr/>
              <p:nvPr/>
            </p:nvSpPr>
            <p:spPr>
              <a:xfrm>
                <a:off x="72559" y="177192"/>
                <a:ext cx="750401" cy="749341"/>
              </a:xfrm>
              <a:prstGeom prst="ellipse">
                <a:avLst/>
              </a:prstGeom>
              <a:solidFill>
                <a:srgbClr val="E5D0C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rgbClr val="756458"/>
                  </a:solidFill>
                  <a:latin typeface="Verdana" panose="020B0604030504040204" pitchFamily="34" charset="0"/>
                  <a:ea typeface="Verdana" panose="020B0604030504040204" pitchFamily="34" charset="0"/>
                </a:endParaRPr>
              </a:p>
            </p:txBody>
          </p:sp>
          <p:sp>
            <p:nvSpPr>
              <p:cNvPr id="47" name="Oval 46">
                <a:extLst>
                  <a:ext uri="{FF2B5EF4-FFF2-40B4-BE49-F238E27FC236}">
                    <a16:creationId xmlns:a16="http://schemas.microsoft.com/office/drawing/2014/main" id="{3E18B285-9749-491E-8E56-5B149A265A1E}"/>
                  </a:ext>
                </a:extLst>
              </p:cNvPr>
              <p:cNvSpPr/>
              <p:nvPr/>
            </p:nvSpPr>
            <p:spPr>
              <a:xfrm>
                <a:off x="168899" y="260431"/>
                <a:ext cx="577232" cy="57641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2800" b="1">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1</a:t>
                </a:r>
                <a:endParaRPr lang="en-US" sz="2800">
                  <a:solidFill>
                    <a:srgbClr val="756458"/>
                  </a:solidFill>
                  <a:effectLst/>
                  <a:latin typeface="Verdana" panose="020B0604030504040204" pitchFamily="34" charset="0"/>
                  <a:ea typeface="Verdana" panose="020B0604030504040204" pitchFamily="34" charset="0"/>
                  <a:cs typeface="Times New Roman" panose="02020603050405020304" pitchFamily="18" charset="0"/>
                </a:endParaRPr>
              </a:p>
            </p:txBody>
          </p:sp>
        </p:grpSp>
        <p:sp>
          <p:nvSpPr>
            <p:cNvPr id="25" name="Parallelogram 24">
              <a:extLst>
                <a:ext uri="{FF2B5EF4-FFF2-40B4-BE49-F238E27FC236}">
                  <a16:creationId xmlns:a16="http://schemas.microsoft.com/office/drawing/2014/main" id="{9B31E327-958D-406E-8694-1F326D4259E4}"/>
                </a:ext>
              </a:extLst>
            </p:cNvPr>
            <p:cNvSpPr/>
            <p:nvPr/>
          </p:nvSpPr>
          <p:spPr>
            <a:xfrm>
              <a:off x="0" y="1287780"/>
              <a:ext cx="1737360" cy="594360"/>
            </a:xfrm>
            <a:prstGeom prst="parallelogram">
              <a:avLst/>
            </a:prstGeom>
            <a:solidFill>
              <a:srgbClr val="E5D0C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ct val="140000"/>
                </a:lnSpc>
              </a:pPr>
              <a:r>
                <a:rPr lang="en-US" sz="1600" b="1">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Nhập khẩu hạt</a:t>
              </a:r>
              <a:endParaRPr lang="en-US" sz="1600">
                <a:solidFill>
                  <a:srgbClr val="756458"/>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ctr">
                <a:lnSpc>
                  <a:spcPct val="140000"/>
                </a:lnSpc>
              </a:pPr>
              <a:r>
                <a:rPr lang="en-US" sz="1600" b="1">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cà phê nước ngoài</a:t>
              </a:r>
              <a:endParaRPr lang="en-US" sz="1600">
                <a:solidFill>
                  <a:srgbClr val="756458"/>
                </a:solidFill>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27" name="Text Box 24">
              <a:extLst>
                <a:ext uri="{FF2B5EF4-FFF2-40B4-BE49-F238E27FC236}">
                  <a16:creationId xmlns:a16="http://schemas.microsoft.com/office/drawing/2014/main" id="{31F2D7CD-AB7D-45C8-A185-9AE9880A6403}"/>
                </a:ext>
              </a:extLst>
            </p:cNvPr>
            <p:cNvSpPr txBox="1"/>
            <p:nvPr/>
          </p:nvSpPr>
          <p:spPr>
            <a:xfrm>
              <a:off x="-1" y="1927860"/>
              <a:ext cx="1616249" cy="115283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31775" marR="0" lvl="0" indent="-231775">
                <a:lnSpc>
                  <a:spcPct val="140000"/>
                </a:lnSpc>
                <a:spcBef>
                  <a:spcPts val="0"/>
                </a:spcBef>
                <a:spcAft>
                  <a:spcPts val="0"/>
                </a:spcAft>
                <a:buFont typeface="Wingdings" panose="05000000000000000000" pitchFamily="2" charset="2"/>
                <a:buChar char="§"/>
              </a:pPr>
              <a:r>
                <a:rPr lang="en-US" sz="1600">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Hạt Arabica của Jamaica</a:t>
              </a:r>
            </a:p>
            <a:p>
              <a:pPr marL="231775" marR="0" lvl="0" indent="-231775">
                <a:lnSpc>
                  <a:spcPct val="140000"/>
                </a:lnSpc>
                <a:spcBef>
                  <a:spcPts val="0"/>
                </a:spcBef>
                <a:spcAft>
                  <a:spcPts val="0"/>
                </a:spcAft>
                <a:buFont typeface="Wingdings" panose="05000000000000000000" pitchFamily="2" charset="2"/>
                <a:buChar char="§"/>
              </a:pPr>
              <a:r>
                <a:rPr lang="en-US" sz="1600">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Cà phê Ethiopia</a:t>
              </a:r>
            </a:p>
            <a:p>
              <a:pPr marL="231775" marR="0" lvl="0" indent="-231775">
                <a:lnSpc>
                  <a:spcPct val="140000"/>
                </a:lnSpc>
                <a:spcBef>
                  <a:spcPts val="0"/>
                </a:spcBef>
                <a:spcAft>
                  <a:spcPts val="0"/>
                </a:spcAft>
                <a:buFont typeface="Wingdings" panose="05000000000000000000" pitchFamily="2" charset="2"/>
                <a:buChar char="§"/>
              </a:pPr>
              <a:r>
                <a:rPr lang="en-US" sz="1600">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Cà phê của Brazil</a:t>
              </a:r>
            </a:p>
            <a:p>
              <a:pPr marL="231775" marR="0" lvl="0" indent="-231775">
                <a:lnSpc>
                  <a:spcPct val="140000"/>
                </a:lnSpc>
                <a:spcBef>
                  <a:spcPts val="0"/>
                </a:spcBef>
                <a:spcAft>
                  <a:spcPts val="0"/>
                </a:spcAft>
                <a:buFont typeface="Wingdings" panose="05000000000000000000" pitchFamily="2" charset="2"/>
                <a:buChar char="§"/>
              </a:pPr>
              <a:r>
                <a:rPr lang="en-US" sz="1600">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Hạt cà phê Colombia</a:t>
              </a:r>
            </a:p>
          </p:txBody>
        </p:sp>
        <p:sp>
          <p:nvSpPr>
            <p:cNvPr id="28" name="Parallelogram 27">
              <a:extLst>
                <a:ext uri="{FF2B5EF4-FFF2-40B4-BE49-F238E27FC236}">
                  <a16:creationId xmlns:a16="http://schemas.microsoft.com/office/drawing/2014/main" id="{370FDA9C-2C35-411F-AD88-B0BC5B98474E}"/>
                </a:ext>
              </a:extLst>
            </p:cNvPr>
            <p:cNvSpPr/>
            <p:nvPr/>
          </p:nvSpPr>
          <p:spPr>
            <a:xfrm flipH="1">
              <a:off x="1541117" y="1287780"/>
              <a:ext cx="1847142" cy="594360"/>
            </a:xfrm>
            <a:prstGeom prst="parallelogram">
              <a:avLst/>
            </a:prstGeom>
            <a:solidFill>
              <a:srgbClr val="D0AB9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ct val="140000"/>
                </a:lnSpc>
              </a:pPr>
              <a:r>
                <a:rPr lang="en-US" sz="1600" b="1">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Thu mua trực tiếp</a:t>
              </a:r>
              <a:endParaRPr lang="en-US" sz="1600">
                <a:solidFill>
                  <a:srgbClr val="756458"/>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ctr">
                <a:lnSpc>
                  <a:spcPct val="140000"/>
                </a:lnSpc>
              </a:pPr>
              <a:r>
                <a:rPr lang="en-US" sz="1600" b="1">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cà phê từ nông dân</a:t>
              </a:r>
              <a:endParaRPr lang="en-US" sz="1600">
                <a:solidFill>
                  <a:srgbClr val="756458"/>
                </a:solidFill>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29" name="Text Box 26">
              <a:extLst>
                <a:ext uri="{FF2B5EF4-FFF2-40B4-BE49-F238E27FC236}">
                  <a16:creationId xmlns:a16="http://schemas.microsoft.com/office/drawing/2014/main" id="{98CF841F-75E1-420F-B69B-2D9B41F52132}"/>
                </a:ext>
              </a:extLst>
            </p:cNvPr>
            <p:cNvSpPr txBox="1"/>
            <p:nvPr/>
          </p:nvSpPr>
          <p:spPr>
            <a:xfrm>
              <a:off x="1676400" y="1927860"/>
              <a:ext cx="1463040" cy="115283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40000"/>
                </a:lnSpc>
                <a:spcBef>
                  <a:spcPts val="0"/>
                </a:spcBef>
                <a:spcAft>
                  <a:spcPts val="0"/>
                </a:spcAft>
              </a:pPr>
              <a:r>
                <a:rPr lang="en-US" sz="1600">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Thu mua cà phê Robusta</a:t>
              </a:r>
            </a:p>
            <a:p>
              <a:pPr marL="0" marR="0">
                <a:lnSpc>
                  <a:spcPct val="140000"/>
                </a:lnSpc>
                <a:spcBef>
                  <a:spcPts val="0"/>
                </a:spcBef>
                <a:spcAft>
                  <a:spcPts val="0"/>
                </a:spcAft>
              </a:pPr>
              <a:r>
                <a:rPr lang="en-US" sz="1600">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Buôn Mê Thuột từ thương lái nông dân</a:t>
              </a:r>
            </a:p>
          </p:txBody>
        </p:sp>
        <p:sp>
          <p:nvSpPr>
            <p:cNvPr id="30" name="Parallelogram 29">
              <a:extLst>
                <a:ext uri="{FF2B5EF4-FFF2-40B4-BE49-F238E27FC236}">
                  <a16:creationId xmlns:a16="http://schemas.microsoft.com/office/drawing/2014/main" id="{E9A411C7-6188-4890-8314-E250A8B5DBFD}"/>
                </a:ext>
              </a:extLst>
            </p:cNvPr>
            <p:cNvSpPr/>
            <p:nvPr/>
          </p:nvSpPr>
          <p:spPr>
            <a:xfrm>
              <a:off x="3192780" y="1287780"/>
              <a:ext cx="1737360" cy="594360"/>
            </a:xfrm>
            <a:prstGeom prst="parallelogram">
              <a:avLst/>
            </a:prstGeom>
            <a:solidFill>
              <a:srgbClr val="B9ABA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ct val="140000"/>
                </a:lnSpc>
              </a:pPr>
              <a:r>
                <a:rPr lang="en-US" sz="1600" b="1">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Nhà cung cấp</a:t>
              </a:r>
              <a:endParaRPr lang="en-US" sz="1600">
                <a:solidFill>
                  <a:srgbClr val="756458"/>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ctr">
                <a:lnSpc>
                  <a:spcPct val="140000"/>
                </a:lnSpc>
              </a:pPr>
              <a:r>
                <a:rPr lang="en-US" sz="1600" b="1">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bao bì</a:t>
              </a:r>
              <a:endParaRPr lang="en-US" sz="1600">
                <a:solidFill>
                  <a:srgbClr val="756458"/>
                </a:solidFill>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31" name="Text Box 28">
              <a:extLst>
                <a:ext uri="{FF2B5EF4-FFF2-40B4-BE49-F238E27FC236}">
                  <a16:creationId xmlns:a16="http://schemas.microsoft.com/office/drawing/2014/main" id="{A243A623-5791-468D-8668-7C16B4D56E3B}"/>
                </a:ext>
              </a:extLst>
            </p:cNvPr>
            <p:cNvSpPr txBox="1"/>
            <p:nvPr/>
          </p:nvSpPr>
          <p:spPr>
            <a:xfrm>
              <a:off x="3185160" y="1920240"/>
              <a:ext cx="1673972" cy="115283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31775" marR="0" lvl="0" indent="-231775">
                <a:lnSpc>
                  <a:spcPct val="140000"/>
                </a:lnSpc>
                <a:spcBef>
                  <a:spcPts val="0"/>
                </a:spcBef>
                <a:spcAft>
                  <a:spcPts val="0"/>
                </a:spcAft>
                <a:buFont typeface="Wingdings" panose="05000000000000000000" pitchFamily="2" charset="2"/>
                <a:buChar char="§"/>
              </a:pPr>
              <a:r>
                <a:rPr lang="en-US" sz="1600">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Công ty TNHH sản xuất Thương mại Bao bì Phương Nam</a:t>
              </a:r>
            </a:p>
            <a:p>
              <a:pPr marL="231775" marR="0" lvl="0" indent="-231775">
                <a:lnSpc>
                  <a:spcPct val="140000"/>
                </a:lnSpc>
                <a:spcBef>
                  <a:spcPts val="0"/>
                </a:spcBef>
                <a:spcAft>
                  <a:spcPts val="0"/>
                </a:spcAft>
                <a:buFont typeface="Wingdings" panose="05000000000000000000" pitchFamily="2" charset="2"/>
                <a:buChar char="§"/>
              </a:pPr>
              <a:r>
                <a:rPr lang="en-US" sz="1600">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Công ty Bao bì &amp; Mực in VN Vinapackink</a:t>
              </a:r>
            </a:p>
          </p:txBody>
        </p:sp>
        <p:sp>
          <p:nvSpPr>
            <p:cNvPr id="32" name="Parallelogram 31">
              <a:extLst>
                <a:ext uri="{FF2B5EF4-FFF2-40B4-BE49-F238E27FC236}">
                  <a16:creationId xmlns:a16="http://schemas.microsoft.com/office/drawing/2014/main" id="{A4387AD7-3294-4554-B27D-DCD4FCB17EBC}"/>
                </a:ext>
              </a:extLst>
            </p:cNvPr>
            <p:cNvSpPr/>
            <p:nvPr/>
          </p:nvSpPr>
          <p:spPr>
            <a:xfrm flipH="1">
              <a:off x="4785360" y="1287780"/>
              <a:ext cx="1737360" cy="594360"/>
            </a:xfrm>
            <a:prstGeom prst="parallelogram">
              <a:avLst/>
            </a:prstGeom>
            <a:solidFill>
              <a:srgbClr val="DEC4B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ct val="140000"/>
                </a:lnSpc>
              </a:pPr>
              <a:r>
                <a:rPr lang="en-US" sz="1600" b="1">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Nhà cung cấp</a:t>
              </a:r>
              <a:endParaRPr lang="en-US" sz="1600">
                <a:solidFill>
                  <a:srgbClr val="756458"/>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ctr">
                <a:lnSpc>
                  <a:spcPct val="140000"/>
                </a:lnSpc>
              </a:pPr>
              <a:r>
                <a:rPr lang="en-US" sz="1600" b="1">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thiết bị</a:t>
              </a:r>
              <a:endParaRPr lang="en-US" sz="1600">
                <a:solidFill>
                  <a:srgbClr val="756458"/>
                </a:solidFill>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33" name="Text Box 30">
              <a:extLst>
                <a:ext uri="{FF2B5EF4-FFF2-40B4-BE49-F238E27FC236}">
                  <a16:creationId xmlns:a16="http://schemas.microsoft.com/office/drawing/2014/main" id="{F1482216-EF2E-491A-B1D3-F78AEB086ACC}"/>
                </a:ext>
              </a:extLst>
            </p:cNvPr>
            <p:cNvSpPr txBox="1"/>
            <p:nvPr/>
          </p:nvSpPr>
          <p:spPr>
            <a:xfrm>
              <a:off x="4983479" y="1927860"/>
              <a:ext cx="1500803" cy="115283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40000"/>
                </a:lnSpc>
                <a:spcBef>
                  <a:spcPts val="0"/>
                </a:spcBef>
                <a:spcAft>
                  <a:spcPts val="0"/>
                </a:spcAft>
              </a:pPr>
              <a:r>
                <a:rPr lang="en-US" sz="1600">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Công ty Neuhaus Neotec – chuyên sản xuất thiết bị chế biến cà phê hàng đầu thế giới tại CHLB Đức</a:t>
              </a:r>
            </a:p>
          </p:txBody>
        </p:sp>
        <p:grpSp>
          <p:nvGrpSpPr>
            <p:cNvPr id="34" name="Group 33">
              <a:extLst>
                <a:ext uri="{FF2B5EF4-FFF2-40B4-BE49-F238E27FC236}">
                  <a16:creationId xmlns:a16="http://schemas.microsoft.com/office/drawing/2014/main" id="{AF1F47E3-482F-4F5C-AE12-E9E1D1B53EC2}"/>
                </a:ext>
              </a:extLst>
            </p:cNvPr>
            <p:cNvGrpSpPr/>
            <p:nvPr/>
          </p:nvGrpSpPr>
          <p:grpSpPr>
            <a:xfrm>
              <a:off x="2101299" y="161248"/>
              <a:ext cx="750401" cy="1118912"/>
              <a:chOff x="81999" y="161248"/>
              <a:chExt cx="750401" cy="1118912"/>
            </a:xfrm>
          </p:grpSpPr>
          <p:sp>
            <p:nvSpPr>
              <p:cNvPr id="43" name="Oval 42">
                <a:extLst>
                  <a:ext uri="{FF2B5EF4-FFF2-40B4-BE49-F238E27FC236}">
                    <a16:creationId xmlns:a16="http://schemas.microsoft.com/office/drawing/2014/main" id="{799F9A3E-6B3D-451F-B1F7-E47BA594E412}"/>
                  </a:ext>
                </a:extLst>
              </p:cNvPr>
              <p:cNvSpPr/>
              <p:nvPr/>
            </p:nvSpPr>
            <p:spPr>
              <a:xfrm>
                <a:off x="81999" y="161248"/>
                <a:ext cx="750401" cy="749341"/>
              </a:xfrm>
              <a:prstGeom prst="ellipse">
                <a:avLst/>
              </a:prstGeom>
              <a:solidFill>
                <a:srgbClr val="D0AB9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600">
                  <a:solidFill>
                    <a:srgbClr val="E5D0C3"/>
                  </a:solidFill>
                  <a:latin typeface="Verdana" panose="020B0604030504040204" pitchFamily="34" charset="0"/>
                  <a:ea typeface="Verdana" panose="020B0604030504040204" pitchFamily="34" charset="0"/>
                </a:endParaRPr>
              </a:p>
            </p:txBody>
          </p:sp>
          <p:sp>
            <p:nvSpPr>
              <p:cNvPr id="44" name="Oval 43">
                <a:extLst>
                  <a:ext uri="{FF2B5EF4-FFF2-40B4-BE49-F238E27FC236}">
                    <a16:creationId xmlns:a16="http://schemas.microsoft.com/office/drawing/2014/main" id="{1473DEB4-918D-4605-A2EF-E9CC8A193C3C}"/>
                  </a:ext>
                </a:extLst>
              </p:cNvPr>
              <p:cNvSpPr/>
              <p:nvPr/>
            </p:nvSpPr>
            <p:spPr>
              <a:xfrm>
                <a:off x="168584" y="259736"/>
                <a:ext cx="577232" cy="57641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2800" b="1">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2</a:t>
                </a:r>
                <a:endParaRPr lang="en-US" sz="2800">
                  <a:solidFill>
                    <a:srgbClr val="756458"/>
                  </a:solidFill>
                  <a:effectLst/>
                  <a:latin typeface="Verdana" panose="020B0604030504040204" pitchFamily="34" charset="0"/>
                  <a:ea typeface="Verdana" panose="020B0604030504040204" pitchFamily="34" charset="0"/>
                  <a:cs typeface="Times New Roman" panose="02020603050405020304" pitchFamily="18" charset="0"/>
                </a:endParaRPr>
              </a:p>
            </p:txBody>
          </p:sp>
          <p:cxnSp>
            <p:nvCxnSpPr>
              <p:cNvPr id="45" name="Straight Connector 44">
                <a:extLst>
                  <a:ext uri="{FF2B5EF4-FFF2-40B4-BE49-F238E27FC236}">
                    <a16:creationId xmlns:a16="http://schemas.microsoft.com/office/drawing/2014/main" id="{DE120AC5-0F89-43C4-B9DD-5692BCE9C4C6}"/>
                  </a:ext>
                </a:extLst>
              </p:cNvPr>
              <p:cNvCxnSpPr/>
              <p:nvPr/>
            </p:nvCxnSpPr>
            <p:spPr>
              <a:xfrm>
                <a:off x="457200" y="914400"/>
                <a:ext cx="0" cy="365760"/>
              </a:xfrm>
              <a:prstGeom prst="line">
                <a:avLst/>
              </a:prstGeom>
              <a:ln w="19050">
                <a:solidFill>
                  <a:srgbClr val="756458"/>
                </a:solidFill>
                <a:prstDash val="sys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F251148E-3F58-4E80-BD18-6DD312624419}"/>
                </a:ext>
              </a:extLst>
            </p:cNvPr>
            <p:cNvGrpSpPr/>
            <p:nvPr/>
          </p:nvGrpSpPr>
          <p:grpSpPr>
            <a:xfrm>
              <a:off x="3739599" y="161248"/>
              <a:ext cx="750401" cy="1118912"/>
              <a:chOff x="81999" y="161248"/>
              <a:chExt cx="750401" cy="1118912"/>
            </a:xfrm>
          </p:grpSpPr>
          <p:sp>
            <p:nvSpPr>
              <p:cNvPr id="40" name="Oval 39">
                <a:extLst>
                  <a:ext uri="{FF2B5EF4-FFF2-40B4-BE49-F238E27FC236}">
                    <a16:creationId xmlns:a16="http://schemas.microsoft.com/office/drawing/2014/main" id="{BA1E821B-203A-438A-A341-F22115657452}"/>
                  </a:ext>
                </a:extLst>
              </p:cNvPr>
              <p:cNvSpPr/>
              <p:nvPr/>
            </p:nvSpPr>
            <p:spPr>
              <a:xfrm>
                <a:off x="81999" y="161248"/>
                <a:ext cx="750401" cy="749341"/>
              </a:xfrm>
              <a:prstGeom prst="ellipse">
                <a:avLst/>
              </a:prstGeom>
              <a:solidFill>
                <a:srgbClr val="B9ABA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solidFill>
                    <a:srgbClr val="756458"/>
                  </a:solidFill>
                  <a:latin typeface="Verdana" panose="020B0604030504040204" pitchFamily="34" charset="0"/>
                  <a:ea typeface="Verdana" panose="020B0604030504040204" pitchFamily="34" charset="0"/>
                </a:endParaRPr>
              </a:p>
            </p:txBody>
          </p:sp>
          <p:sp>
            <p:nvSpPr>
              <p:cNvPr id="41" name="Oval 40">
                <a:extLst>
                  <a:ext uri="{FF2B5EF4-FFF2-40B4-BE49-F238E27FC236}">
                    <a16:creationId xmlns:a16="http://schemas.microsoft.com/office/drawing/2014/main" id="{20D09125-8CC8-4052-9317-E689568232AD}"/>
                  </a:ext>
                </a:extLst>
              </p:cNvPr>
              <p:cNvSpPr/>
              <p:nvPr/>
            </p:nvSpPr>
            <p:spPr>
              <a:xfrm>
                <a:off x="168584" y="259736"/>
                <a:ext cx="577232" cy="57641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2800" b="1">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3</a:t>
                </a:r>
                <a:endParaRPr lang="en-US" sz="2800">
                  <a:solidFill>
                    <a:srgbClr val="756458"/>
                  </a:solidFill>
                  <a:effectLst/>
                  <a:latin typeface="Verdana" panose="020B0604030504040204" pitchFamily="34" charset="0"/>
                  <a:ea typeface="Verdana" panose="020B0604030504040204" pitchFamily="34" charset="0"/>
                  <a:cs typeface="Times New Roman" panose="02020603050405020304" pitchFamily="18" charset="0"/>
                </a:endParaRPr>
              </a:p>
            </p:txBody>
          </p:sp>
          <p:cxnSp>
            <p:nvCxnSpPr>
              <p:cNvPr id="42" name="Straight Connector 41">
                <a:extLst>
                  <a:ext uri="{FF2B5EF4-FFF2-40B4-BE49-F238E27FC236}">
                    <a16:creationId xmlns:a16="http://schemas.microsoft.com/office/drawing/2014/main" id="{B894DECB-035B-476D-9801-69AE3E31898E}"/>
                  </a:ext>
                </a:extLst>
              </p:cNvPr>
              <p:cNvCxnSpPr/>
              <p:nvPr/>
            </p:nvCxnSpPr>
            <p:spPr>
              <a:xfrm>
                <a:off x="457200" y="914400"/>
                <a:ext cx="0" cy="365760"/>
              </a:xfrm>
              <a:prstGeom prst="line">
                <a:avLst/>
              </a:prstGeom>
              <a:ln w="19050">
                <a:solidFill>
                  <a:srgbClr val="756458"/>
                </a:solidFill>
                <a:prstDash val="sys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EBF4A528-18F0-449A-AF08-7490E78E4B65}"/>
                </a:ext>
              </a:extLst>
            </p:cNvPr>
            <p:cNvGrpSpPr/>
            <p:nvPr/>
          </p:nvGrpSpPr>
          <p:grpSpPr>
            <a:xfrm>
              <a:off x="5294079" y="161248"/>
              <a:ext cx="750401" cy="1118912"/>
              <a:chOff x="81999" y="161248"/>
              <a:chExt cx="750401" cy="1118912"/>
            </a:xfrm>
          </p:grpSpPr>
          <p:sp>
            <p:nvSpPr>
              <p:cNvPr id="37" name="Oval 36">
                <a:extLst>
                  <a:ext uri="{FF2B5EF4-FFF2-40B4-BE49-F238E27FC236}">
                    <a16:creationId xmlns:a16="http://schemas.microsoft.com/office/drawing/2014/main" id="{C095C670-8167-436D-994E-44C48B87F29A}"/>
                  </a:ext>
                </a:extLst>
              </p:cNvPr>
              <p:cNvSpPr/>
              <p:nvPr/>
            </p:nvSpPr>
            <p:spPr>
              <a:xfrm>
                <a:off x="81999" y="161248"/>
                <a:ext cx="750401" cy="749341"/>
              </a:xfrm>
              <a:prstGeom prst="ellipse">
                <a:avLst/>
              </a:prstGeom>
              <a:solidFill>
                <a:srgbClr val="DEC4B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600">
                  <a:solidFill>
                    <a:srgbClr val="E5D0C3"/>
                  </a:solidFill>
                  <a:latin typeface="Verdana" panose="020B0604030504040204" pitchFamily="34" charset="0"/>
                  <a:ea typeface="Verdana" panose="020B0604030504040204" pitchFamily="34" charset="0"/>
                </a:endParaRPr>
              </a:p>
            </p:txBody>
          </p:sp>
          <p:sp>
            <p:nvSpPr>
              <p:cNvPr id="38" name="Oval 37">
                <a:extLst>
                  <a:ext uri="{FF2B5EF4-FFF2-40B4-BE49-F238E27FC236}">
                    <a16:creationId xmlns:a16="http://schemas.microsoft.com/office/drawing/2014/main" id="{11365827-585A-411B-9FF4-DCA370AB1163}"/>
                  </a:ext>
                </a:extLst>
              </p:cNvPr>
              <p:cNvSpPr/>
              <p:nvPr/>
            </p:nvSpPr>
            <p:spPr>
              <a:xfrm>
                <a:off x="168584" y="259736"/>
                <a:ext cx="577232" cy="57641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2800" b="1">
                    <a:solidFill>
                      <a:srgbClr val="756458"/>
                    </a:solidFill>
                    <a:effectLst/>
                    <a:latin typeface="Verdana" panose="020B0604030504040204" pitchFamily="34" charset="0"/>
                    <a:ea typeface="Verdana" panose="020B0604030504040204" pitchFamily="34" charset="0"/>
                    <a:cs typeface="Times New Roman" panose="02020603050405020304" pitchFamily="18" charset="0"/>
                  </a:rPr>
                  <a:t>4</a:t>
                </a:r>
                <a:endParaRPr lang="en-US" sz="2800">
                  <a:solidFill>
                    <a:srgbClr val="756458"/>
                  </a:solidFill>
                  <a:effectLst/>
                  <a:latin typeface="Verdana" panose="020B0604030504040204" pitchFamily="34" charset="0"/>
                  <a:ea typeface="Verdana" panose="020B0604030504040204" pitchFamily="34" charset="0"/>
                  <a:cs typeface="Times New Roman" panose="02020603050405020304" pitchFamily="18" charset="0"/>
                </a:endParaRPr>
              </a:p>
            </p:txBody>
          </p:sp>
          <p:cxnSp>
            <p:nvCxnSpPr>
              <p:cNvPr id="39" name="Straight Connector 38">
                <a:extLst>
                  <a:ext uri="{FF2B5EF4-FFF2-40B4-BE49-F238E27FC236}">
                    <a16:creationId xmlns:a16="http://schemas.microsoft.com/office/drawing/2014/main" id="{707CA7B1-B4DA-4B69-B30C-8D49571CBB3E}"/>
                  </a:ext>
                </a:extLst>
              </p:cNvPr>
              <p:cNvCxnSpPr/>
              <p:nvPr/>
            </p:nvCxnSpPr>
            <p:spPr>
              <a:xfrm>
                <a:off x="457200" y="914400"/>
                <a:ext cx="0" cy="365760"/>
              </a:xfrm>
              <a:prstGeom prst="line">
                <a:avLst/>
              </a:prstGeom>
              <a:ln w="19050">
                <a:solidFill>
                  <a:srgbClr val="756458"/>
                </a:solidFill>
                <a:prstDash val="sys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sp>
        <p:nvSpPr>
          <p:cNvPr id="4" name="Slide Number Placeholder 3">
            <a:extLst>
              <a:ext uri="{FF2B5EF4-FFF2-40B4-BE49-F238E27FC236}">
                <a16:creationId xmlns:a16="http://schemas.microsoft.com/office/drawing/2014/main" id="{566628F9-73CE-40D0-BF77-843C8A18AC65}"/>
              </a:ext>
            </a:extLst>
          </p:cNvPr>
          <p:cNvSpPr>
            <a:spLocks noGrp="1"/>
          </p:cNvSpPr>
          <p:nvPr>
            <p:ph type="sldNum" sz="quarter" idx="12"/>
          </p:nvPr>
        </p:nvSpPr>
        <p:spPr/>
        <p:txBody>
          <a:bodyPr/>
          <a:lstStyle/>
          <a:p>
            <a:fld id="{D5BA094D-3DE0-41B4-A029-1B668B87A39B}" type="slidenum">
              <a:rPr lang="en-US" smtClean="0"/>
              <a:t>18</a:t>
            </a:fld>
            <a:endParaRPr lang="en-US"/>
          </a:p>
        </p:txBody>
      </p:sp>
    </p:spTree>
    <p:extLst>
      <p:ext uri="{BB962C8B-B14F-4D97-AF65-F5344CB8AC3E}">
        <p14:creationId xmlns:p14="http://schemas.microsoft.com/office/powerpoint/2010/main" val="12142464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Wave 8">
            <a:extLst>
              <a:ext uri="{FF2B5EF4-FFF2-40B4-BE49-F238E27FC236}">
                <a16:creationId xmlns:a16="http://schemas.microsoft.com/office/drawing/2014/main" id="{CD1CAD7D-8639-478B-AB9B-80C2D6F8FD73}"/>
              </a:ext>
            </a:extLst>
          </p:cNvPr>
          <p:cNvSpPr/>
          <p:nvPr/>
        </p:nvSpPr>
        <p:spPr>
          <a:xfrm>
            <a:off x="653469" y="913167"/>
            <a:ext cx="2834640" cy="274320"/>
          </a:xfrm>
          <a:prstGeom prst="wave">
            <a:avLst>
              <a:gd name="adj1" fmla="val 12500"/>
              <a:gd name="adj2" fmla="val -249"/>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CB0F5-937C-45A4-B929-6DAAD0B81623}"/>
              </a:ext>
            </a:extLst>
          </p:cNvPr>
          <p:cNvSpPr txBox="1">
            <a:spLocks/>
          </p:cNvSpPr>
          <p:nvPr/>
        </p:nvSpPr>
        <p:spPr>
          <a:xfrm>
            <a:off x="627459" y="532230"/>
            <a:ext cx="11430000"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756458"/>
                </a:solidFill>
                <a:latin typeface="Verdana" panose="020B0604030504040204" pitchFamily="34" charset="0"/>
                <a:ea typeface="Verdana" panose="020B0604030504040204" pitchFamily="34" charset="0"/>
                <a:cs typeface="Segoe UI" panose="020B0502040204020203" pitchFamily="34" charset="0"/>
              </a:rPr>
              <a:t>MUA SẮM</a:t>
            </a:r>
          </a:p>
        </p:txBody>
      </p:sp>
      <p:sp>
        <p:nvSpPr>
          <p:cNvPr id="4" name="Slide Number Placeholder 3">
            <a:extLst>
              <a:ext uri="{FF2B5EF4-FFF2-40B4-BE49-F238E27FC236}">
                <a16:creationId xmlns:a16="http://schemas.microsoft.com/office/drawing/2014/main" id="{C8A28215-AB01-4514-BAD2-173EDA4488FE}"/>
              </a:ext>
            </a:extLst>
          </p:cNvPr>
          <p:cNvSpPr>
            <a:spLocks noGrp="1"/>
          </p:cNvSpPr>
          <p:nvPr>
            <p:ph type="sldNum" sz="quarter" idx="12"/>
          </p:nvPr>
        </p:nvSpPr>
        <p:spPr/>
        <p:txBody>
          <a:bodyPr/>
          <a:lstStyle/>
          <a:p>
            <a:fld id="{D5BA094D-3DE0-41B4-A029-1B668B87A39B}" type="slidenum">
              <a:rPr lang="en-US" smtClean="0"/>
              <a:t>19</a:t>
            </a:fld>
            <a:endParaRPr lang="en-US"/>
          </a:p>
        </p:txBody>
      </p:sp>
      <p:pic>
        <p:nvPicPr>
          <p:cNvPr id="8194" name="Picture 2" descr="Businessman shakehand and exchanging contract documents - stock photo |  Crushpixel">
            <a:extLst>
              <a:ext uri="{FF2B5EF4-FFF2-40B4-BE49-F238E27FC236}">
                <a16:creationId xmlns:a16="http://schemas.microsoft.com/office/drawing/2014/main" id="{E5F16115-C505-41B4-AFE3-873D8B260E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009" r="23191"/>
          <a:stretch/>
        </p:blipFill>
        <p:spPr bwMode="auto">
          <a:xfrm>
            <a:off x="627459" y="1558866"/>
            <a:ext cx="3155662" cy="49377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36271B-6763-4783-B938-A3058D3DE7F3}"/>
              </a:ext>
            </a:extLst>
          </p:cNvPr>
          <p:cNvSpPr txBox="1"/>
          <p:nvPr/>
        </p:nvSpPr>
        <p:spPr>
          <a:xfrm>
            <a:off x="4621413" y="2898438"/>
            <a:ext cx="5029200" cy="3172472"/>
          </a:xfrm>
          <a:prstGeom prst="rect">
            <a:avLst/>
          </a:prstGeom>
          <a:noFill/>
        </p:spPr>
        <p:txBody>
          <a:bodyPr wrap="square" rtlCol="0">
            <a:spAutoFit/>
          </a:bodyPr>
          <a:lstStyle/>
          <a:p>
            <a:pPr marL="342900" indent="-342900" algn="just">
              <a:lnSpc>
                <a:spcPct val="114000"/>
              </a:lnSpc>
              <a:spcBef>
                <a:spcPts val="600"/>
              </a:spcBef>
              <a:buFont typeface="Wingdings" panose="05000000000000000000" pitchFamily="2" charset="2"/>
              <a:buChar char="§"/>
            </a:pPr>
            <a:r>
              <a:rPr lang="en-US" sz="2000">
                <a:solidFill>
                  <a:srgbClr val="756458"/>
                </a:solidFill>
                <a:latin typeface="Verdana" panose="020B0604030504040204" pitchFamily="34" charset="0"/>
                <a:ea typeface="Verdana" panose="020B0604030504040204" pitchFamily="34" charset="0"/>
              </a:rPr>
              <a:t>D</a:t>
            </a:r>
            <a:r>
              <a:rPr lang="vi-VN" sz="2000">
                <a:solidFill>
                  <a:srgbClr val="756458"/>
                </a:solidFill>
                <a:latin typeface="Verdana" panose="020B0604030504040204" pitchFamily="34" charset="0"/>
                <a:ea typeface="Verdana" panose="020B0604030504040204" pitchFamily="34" charset="0"/>
              </a:rPr>
              <a:t>ựa trên danh sách được lựa chọn</a:t>
            </a:r>
            <a:r>
              <a:rPr lang="en-US" sz="2000">
                <a:solidFill>
                  <a:srgbClr val="756458"/>
                </a:solidFill>
                <a:latin typeface="Verdana" panose="020B0604030504040204" pitchFamily="34" charset="0"/>
                <a:ea typeface="Verdana" panose="020B0604030504040204" pitchFamily="34" charset="0"/>
              </a:rPr>
              <a:t>: </a:t>
            </a:r>
            <a:r>
              <a:rPr lang="vi-VN" sz="2000">
                <a:solidFill>
                  <a:srgbClr val="756458"/>
                </a:solidFill>
                <a:latin typeface="Verdana" panose="020B0604030504040204" pitchFamily="34" charset="0"/>
                <a:ea typeface="Verdana" panose="020B0604030504040204" pitchFamily="34" charset="0"/>
              </a:rPr>
              <a:t>sản phẩm, giá cả, mức phục vụ...</a:t>
            </a:r>
          </a:p>
          <a:p>
            <a:pPr marL="342900" indent="-342900" algn="just">
              <a:lnSpc>
                <a:spcPct val="114000"/>
              </a:lnSpc>
              <a:spcBef>
                <a:spcPts val="600"/>
              </a:spcBef>
              <a:buFont typeface="Wingdings" panose="05000000000000000000" pitchFamily="2" charset="2"/>
              <a:buChar char="§"/>
            </a:pPr>
            <a:r>
              <a:rPr lang="en-US" sz="2000">
                <a:solidFill>
                  <a:srgbClr val="756458"/>
                </a:solidFill>
                <a:latin typeface="Verdana" panose="020B0604030504040204" pitchFamily="34" charset="0"/>
                <a:ea typeface="Verdana" panose="020B0604030504040204" pitchFamily="34" charset="0"/>
              </a:rPr>
              <a:t>T</a:t>
            </a:r>
            <a:r>
              <a:rPr lang="vi-VN" sz="2000">
                <a:solidFill>
                  <a:srgbClr val="756458"/>
                </a:solidFill>
                <a:latin typeface="Verdana" panose="020B0604030504040204" pitchFamily="34" charset="0"/>
                <a:ea typeface="Verdana" panose="020B0604030504040204" pitchFamily="34" charset="0"/>
              </a:rPr>
              <a:t>hiết lập cho mình năng lực chung</a:t>
            </a:r>
            <a:r>
              <a:rPr lang="en-US" sz="2000">
                <a:solidFill>
                  <a:srgbClr val="756458"/>
                </a:solidFill>
                <a:latin typeface="Verdana" panose="020B0604030504040204" pitchFamily="34" charset="0"/>
                <a:ea typeface="Verdana" panose="020B0604030504040204" pitchFamily="34" charset="0"/>
              </a:rPr>
              <a:t>.</a:t>
            </a:r>
          </a:p>
          <a:p>
            <a:pPr marL="342900" indent="-342900" algn="just">
              <a:lnSpc>
                <a:spcPct val="114000"/>
              </a:lnSpc>
              <a:spcBef>
                <a:spcPts val="600"/>
              </a:spcBef>
              <a:buFont typeface="Wingdings" panose="05000000000000000000" pitchFamily="2" charset="2"/>
              <a:buChar char="§"/>
            </a:pPr>
            <a:r>
              <a:rPr lang="en-US" sz="2000">
                <a:solidFill>
                  <a:srgbClr val="756458"/>
                </a:solidFill>
                <a:latin typeface="Verdana" panose="020B0604030504040204" pitchFamily="34" charset="0"/>
                <a:ea typeface="Verdana" panose="020B0604030504040204" pitchFamily="34" charset="0"/>
              </a:rPr>
              <a:t>Đảm bảo mua hàng hiệu quả.</a:t>
            </a:r>
          </a:p>
          <a:p>
            <a:pPr marL="342900" indent="-342900" algn="just">
              <a:lnSpc>
                <a:spcPct val="114000"/>
              </a:lnSpc>
              <a:spcBef>
                <a:spcPts val="600"/>
              </a:spcBef>
              <a:buFont typeface="Wingdings" panose="05000000000000000000" pitchFamily="2" charset="2"/>
              <a:buChar char="§"/>
            </a:pPr>
            <a:r>
              <a:rPr lang="vi-VN" sz="2000">
                <a:solidFill>
                  <a:srgbClr val="756458"/>
                </a:solidFill>
                <a:latin typeface="Verdana" panose="020B0604030504040204" pitchFamily="34" charset="0"/>
                <a:ea typeface="Verdana" panose="020B0604030504040204" pitchFamily="34" charset="0"/>
              </a:rPr>
              <a:t>Tất cả yêu cầu phải có thương lượng về sản phẩm </a:t>
            </a:r>
            <a:r>
              <a:rPr lang="en-US" sz="2000">
                <a:solidFill>
                  <a:srgbClr val="756458"/>
                </a:solidFill>
                <a:latin typeface="Verdana" panose="020B0604030504040204" pitchFamily="34" charset="0"/>
                <a:ea typeface="Verdana" panose="020B0604030504040204" pitchFamily="34" charset="0"/>
              </a:rPr>
              <a:t>&amp;</a:t>
            </a:r>
            <a:r>
              <a:rPr lang="vi-VN" sz="2000">
                <a:solidFill>
                  <a:srgbClr val="756458"/>
                </a:solidFill>
                <a:latin typeface="Verdana" panose="020B0604030504040204" pitchFamily="34" charset="0"/>
                <a:ea typeface="Verdana" panose="020B0604030504040204" pitchFamily="34" charset="0"/>
              </a:rPr>
              <a:t> giá cả.</a:t>
            </a:r>
            <a:endParaRPr lang="en-US" sz="2000">
              <a:solidFill>
                <a:srgbClr val="756458"/>
              </a:solidFill>
              <a:latin typeface="Verdana" panose="020B0604030504040204" pitchFamily="34" charset="0"/>
              <a:ea typeface="Verdana" panose="020B0604030504040204" pitchFamily="34" charset="0"/>
            </a:endParaRPr>
          </a:p>
          <a:p>
            <a:pPr marL="342900" indent="-342900" algn="just">
              <a:lnSpc>
                <a:spcPct val="114000"/>
              </a:lnSpc>
              <a:spcBef>
                <a:spcPts val="600"/>
              </a:spcBef>
              <a:buFont typeface="Wingdings" panose="05000000000000000000" pitchFamily="2" charset="2"/>
              <a:buChar char="§"/>
            </a:pPr>
            <a:r>
              <a:rPr lang="vi-VN" sz="2000">
                <a:solidFill>
                  <a:srgbClr val="756458"/>
                </a:solidFill>
                <a:latin typeface="Verdana" panose="020B0604030504040204" pitchFamily="34" charset="0"/>
                <a:ea typeface="Verdana" panose="020B0604030504040204" pitchFamily="34" charset="0"/>
              </a:rPr>
              <a:t>Mục tiêu thương lượng phải cụ thể </a:t>
            </a:r>
            <a:r>
              <a:rPr lang="en-US" sz="2000">
                <a:solidFill>
                  <a:srgbClr val="756458"/>
                </a:solidFill>
                <a:latin typeface="Verdana" panose="020B0604030504040204" pitchFamily="34" charset="0"/>
                <a:ea typeface="Verdana" panose="020B0604030504040204" pitchFamily="34" charset="0"/>
              </a:rPr>
              <a:t>&amp;</a:t>
            </a:r>
            <a:r>
              <a:rPr lang="vi-VN" sz="2000">
                <a:solidFill>
                  <a:srgbClr val="756458"/>
                </a:solidFill>
                <a:latin typeface="Verdana" panose="020B0604030504040204" pitchFamily="34" charset="0"/>
                <a:ea typeface="Verdana" panose="020B0604030504040204" pitchFamily="34" charset="0"/>
              </a:rPr>
              <a:t> có điều khoản ràng buộc</a:t>
            </a:r>
            <a:r>
              <a:rPr lang="en-US" sz="2000">
                <a:solidFill>
                  <a:srgbClr val="756458"/>
                </a:solidFill>
                <a:latin typeface="Verdana" panose="020B0604030504040204" pitchFamily="34" charset="0"/>
                <a:ea typeface="Verdana" panose="020B0604030504040204" pitchFamily="34" charset="0"/>
              </a:rPr>
              <a:t>.</a:t>
            </a:r>
          </a:p>
        </p:txBody>
      </p:sp>
      <p:sp>
        <p:nvSpPr>
          <p:cNvPr id="11" name="Rectangle: Rounded Corners 10">
            <a:extLst>
              <a:ext uri="{FF2B5EF4-FFF2-40B4-BE49-F238E27FC236}">
                <a16:creationId xmlns:a16="http://schemas.microsoft.com/office/drawing/2014/main" id="{09CB7280-945D-4F1E-BD79-083BC91A7A2A}"/>
              </a:ext>
            </a:extLst>
          </p:cNvPr>
          <p:cNvSpPr/>
          <p:nvPr/>
        </p:nvSpPr>
        <p:spPr>
          <a:xfrm>
            <a:off x="912811" y="1827567"/>
            <a:ext cx="9052560" cy="4389120"/>
          </a:xfrm>
          <a:prstGeom prst="roundRect">
            <a:avLst>
              <a:gd name="adj" fmla="val 2931"/>
            </a:avLst>
          </a:prstGeom>
          <a:noFill/>
          <a:ln w="38100">
            <a:solidFill>
              <a:srgbClr val="FF902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14000"/>
              </a:lnSpc>
              <a:spcBef>
                <a:spcPts val="600"/>
              </a:spcBef>
              <a:buFont typeface="Wingdings" panose="05000000000000000000" pitchFamily="2" charset="2"/>
              <a:buChar char="§"/>
            </a:pPr>
            <a:endParaRPr lang="en-US">
              <a:solidFill>
                <a:srgbClr val="756458"/>
              </a:solidFill>
              <a:latin typeface="Verdana" panose="020B0604030504040204" pitchFamily="34" charset="0"/>
              <a:ea typeface="Verdana" panose="020B0604030504040204" pitchFamily="34" charset="0"/>
            </a:endParaRPr>
          </a:p>
        </p:txBody>
      </p:sp>
      <p:sp>
        <p:nvSpPr>
          <p:cNvPr id="14" name="TextBox 13">
            <a:extLst>
              <a:ext uri="{FF2B5EF4-FFF2-40B4-BE49-F238E27FC236}">
                <a16:creationId xmlns:a16="http://schemas.microsoft.com/office/drawing/2014/main" id="{AFD931C0-1A86-4920-86C7-896F9A6CB1B2}"/>
              </a:ext>
            </a:extLst>
          </p:cNvPr>
          <p:cNvSpPr txBox="1"/>
          <p:nvPr/>
        </p:nvSpPr>
        <p:spPr>
          <a:xfrm>
            <a:off x="4621413" y="2026790"/>
            <a:ext cx="6217920" cy="822960"/>
          </a:xfrm>
          <a:prstGeom prst="rect">
            <a:avLst/>
          </a:prstGeom>
          <a:solidFill>
            <a:srgbClr val="F4EAE4"/>
          </a:solidFill>
        </p:spPr>
        <p:txBody>
          <a:bodyPr wrap="square" rtlCol="0" anchor="ctr" anchorCtr="0">
            <a:noAutofit/>
          </a:bodyPr>
          <a:lstStyle/>
          <a:p>
            <a:pPr algn="just">
              <a:lnSpc>
                <a:spcPct val="114000"/>
              </a:lnSpc>
              <a:spcBef>
                <a:spcPts val="600"/>
              </a:spcBef>
            </a:pPr>
            <a:r>
              <a:rPr lang="en-US" sz="3600" b="1" spc="50">
                <a:solidFill>
                  <a:srgbClr val="756458"/>
                </a:solidFill>
                <a:latin typeface="Verdana" panose="020B0604030504040204" pitchFamily="34" charset="0"/>
                <a:ea typeface="Verdana" panose="020B0604030504040204" pitchFamily="34" charset="0"/>
              </a:rPr>
              <a:t>4. Đàm phán hợp đồng</a:t>
            </a:r>
          </a:p>
        </p:txBody>
      </p:sp>
    </p:spTree>
    <p:extLst>
      <p:ext uri="{BB962C8B-B14F-4D97-AF65-F5344CB8AC3E}">
        <p14:creationId xmlns:p14="http://schemas.microsoft.com/office/powerpoint/2010/main" val="1142577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Wave 40">
            <a:extLst>
              <a:ext uri="{FF2B5EF4-FFF2-40B4-BE49-F238E27FC236}">
                <a16:creationId xmlns:a16="http://schemas.microsoft.com/office/drawing/2014/main" id="{C1830A6F-41FF-404F-802A-8CCFCB2F8DED}"/>
              </a:ext>
            </a:extLst>
          </p:cNvPr>
          <p:cNvSpPr/>
          <p:nvPr/>
        </p:nvSpPr>
        <p:spPr>
          <a:xfrm>
            <a:off x="439370" y="1070689"/>
            <a:ext cx="7040880" cy="274320"/>
          </a:xfrm>
          <a:prstGeom prst="wave">
            <a:avLst>
              <a:gd name="adj1" fmla="val 12500"/>
              <a:gd name="adj2" fmla="val -1257"/>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CC1BF8-C7F2-43BF-8BB3-6C94AD0F4CD8}"/>
              </a:ext>
            </a:extLst>
          </p:cNvPr>
          <p:cNvSpPr>
            <a:spLocks noGrp="1"/>
          </p:cNvSpPr>
          <p:nvPr>
            <p:ph type="title"/>
          </p:nvPr>
        </p:nvSpPr>
        <p:spPr>
          <a:xfrm>
            <a:off x="381000" y="365125"/>
            <a:ext cx="11430000" cy="1325563"/>
          </a:xfrm>
        </p:spPr>
        <p:txBody>
          <a:bodyPr>
            <a:normAutofit/>
          </a:bodyPr>
          <a:lstStyle/>
          <a:p>
            <a:r>
              <a:rPr lang="en-US" sz="4000" b="1">
                <a:solidFill>
                  <a:srgbClr val="756458"/>
                </a:solidFill>
                <a:latin typeface="Verdana" panose="020B0604030504040204" pitchFamily="34" charset="0"/>
                <a:ea typeface="Verdana" panose="020B0604030504040204" pitchFamily="34" charset="0"/>
                <a:cs typeface="Segoe UI" panose="020B0502040204020203" pitchFamily="34" charset="0"/>
              </a:rPr>
              <a:t>DANH SÁCH THÀNH VIÊN</a:t>
            </a:r>
          </a:p>
        </p:txBody>
      </p:sp>
      <p:sp>
        <p:nvSpPr>
          <p:cNvPr id="40" name="Rectangle: Rounded Corners 39">
            <a:extLst>
              <a:ext uri="{FF2B5EF4-FFF2-40B4-BE49-F238E27FC236}">
                <a16:creationId xmlns:a16="http://schemas.microsoft.com/office/drawing/2014/main" id="{EB53A0B7-30EE-4099-B3F2-01AFBD618F27}"/>
              </a:ext>
            </a:extLst>
          </p:cNvPr>
          <p:cNvSpPr/>
          <p:nvPr/>
        </p:nvSpPr>
        <p:spPr>
          <a:xfrm>
            <a:off x="450490" y="1639089"/>
            <a:ext cx="2103120" cy="4297680"/>
          </a:xfrm>
          <a:prstGeom prst="roundRect">
            <a:avLst>
              <a:gd name="adj" fmla="val 4304"/>
            </a:avLst>
          </a:prstGeom>
          <a:noFill/>
          <a:ln w="28575">
            <a:solidFill>
              <a:srgbClr val="756458"/>
            </a:solidFill>
          </a:ln>
          <a:effectLst>
            <a:outerShdw blurRad="508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rtlCol="0" anchor="t" anchorCtr="0"/>
          <a:lstStyle/>
          <a:p>
            <a:pPr algn="ctr">
              <a:lnSpc>
                <a:spcPct val="110000"/>
              </a:lnSpc>
            </a:pPr>
            <a:r>
              <a:rPr lang="en-US" sz="1600" b="1">
                <a:solidFill>
                  <a:srgbClr val="756458"/>
                </a:solidFill>
                <a:latin typeface="Verdana" panose="020B0604030504040204" pitchFamily="34" charset="0"/>
                <a:ea typeface="Verdana" panose="020B0604030504040204" pitchFamily="34" charset="0"/>
              </a:rPr>
              <a:t>Nguyễn Thị</a:t>
            </a:r>
          </a:p>
          <a:p>
            <a:pPr algn="ctr">
              <a:lnSpc>
                <a:spcPct val="110000"/>
              </a:lnSpc>
            </a:pPr>
            <a:r>
              <a:rPr lang="en-US" sz="1600" b="1">
                <a:solidFill>
                  <a:srgbClr val="756458"/>
                </a:solidFill>
                <a:latin typeface="Verdana" panose="020B0604030504040204" pitchFamily="34" charset="0"/>
                <a:ea typeface="Verdana" panose="020B0604030504040204" pitchFamily="34" charset="0"/>
              </a:rPr>
              <a:t>Thu Thảo</a:t>
            </a:r>
          </a:p>
          <a:p>
            <a:pPr algn="ctr">
              <a:lnSpc>
                <a:spcPct val="110000"/>
              </a:lnSpc>
            </a:pPr>
            <a:endParaRPr lang="en-US" b="1">
              <a:solidFill>
                <a:srgbClr val="756458"/>
              </a:solidFill>
              <a:latin typeface="Verdana" panose="020B0604030504040204" pitchFamily="34" charset="0"/>
              <a:ea typeface="Verdana" panose="020B0604030504040204" pitchFamily="34" charset="0"/>
            </a:endParaRPr>
          </a:p>
          <a:p>
            <a:pPr algn="ctr">
              <a:lnSpc>
                <a:spcPct val="110000"/>
              </a:lnSpc>
            </a:pPr>
            <a:endParaRPr lang="en-US" b="1">
              <a:solidFill>
                <a:srgbClr val="756458"/>
              </a:solidFill>
              <a:latin typeface="Verdana" panose="020B0604030504040204" pitchFamily="34" charset="0"/>
              <a:ea typeface="Verdana" panose="020B0604030504040204" pitchFamily="34" charset="0"/>
            </a:endParaRPr>
          </a:p>
          <a:p>
            <a:pPr algn="ctr">
              <a:lnSpc>
                <a:spcPct val="110000"/>
              </a:lnSpc>
            </a:pPr>
            <a:endParaRPr lang="en-US" b="1">
              <a:solidFill>
                <a:srgbClr val="756458"/>
              </a:solidFill>
              <a:latin typeface="Verdana" panose="020B0604030504040204" pitchFamily="34" charset="0"/>
              <a:ea typeface="Verdana" panose="020B0604030504040204" pitchFamily="34" charset="0"/>
            </a:endParaRPr>
          </a:p>
          <a:p>
            <a:pPr algn="ctr">
              <a:lnSpc>
                <a:spcPct val="110000"/>
              </a:lnSpc>
            </a:pPr>
            <a:endParaRPr lang="en-US" b="1">
              <a:solidFill>
                <a:srgbClr val="756458"/>
              </a:solidFill>
              <a:latin typeface="Verdana" panose="020B0604030504040204" pitchFamily="34" charset="0"/>
              <a:ea typeface="Verdana" panose="020B0604030504040204" pitchFamily="34" charset="0"/>
            </a:endParaRPr>
          </a:p>
          <a:p>
            <a:pPr algn="ctr">
              <a:lnSpc>
                <a:spcPct val="110000"/>
              </a:lnSpc>
            </a:pPr>
            <a:endParaRPr lang="en-US" b="1">
              <a:solidFill>
                <a:srgbClr val="756458"/>
              </a:solidFill>
              <a:latin typeface="Verdana" panose="020B0604030504040204" pitchFamily="34" charset="0"/>
              <a:ea typeface="Verdana" panose="020B0604030504040204" pitchFamily="34" charset="0"/>
            </a:endParaRPr>
          </a:p>
          <a:p>
            <a:pPr>
              <a:lnSpc>
                <a:spcPct val="110000"/>
              </a:lnSpc>
            </a:pPr>
            <a:endParaRPr lang="en-US" b="1">
              <a:solidFill>
                <a:srgbClr val="756458"/>
              </a:solidFill>
              <a:latin typeface="Verdana" panose="020B0604030504040204" pitchFamily="34" charset="0"/>
              <a:ea typeface="Verdana" panose="020B0604030504040204" pitchFamily="34" charset="0"/>
            </a:endParaRPr>
          </a:p>
          <a:p>
            <a:pPr>
              <a:lnSpc>
                <a:spcPct val="114000"/>
              </a:lnSpc>
            </a:pPr>
            <a:r>
              <a:rPr lang="en-US" sz="1400" b="1">
                <a:solidFill>
                  <a:srgbClr val="756458"/>
                </a:solidFill>
                <a:latin typeface="Verdana" panose="020B0604030504040204" pitchFamily="34" charset="0"/>
                <a:ea typeface="Verdana" panose="020B0604030504040204" pitchFamily="34" charset="0"/>
              </a:rPr>
              <a:t>MSSV: </a:t>
            </a:r>
            <a:r>
              <a:rPr lang="en-US" sz="1400">
                <a:solidFill>
                  <a:srgbClr val="756458"/>
                </a:solidFill>
                <a:latin typeface="Verdana" panose="020B0604030504040204" pitchFamily="34" charset="0"/>
                <a:ea typeface="Verdana" panose="020B0604030504040204" pitchFamily="34" charset="0"/>
              </a:rPr>
              <a:t>18521421</a:t>
            </a:r>
          </a:p>
          <a:p>
            <a:pPr>
              <a:lnSpc>
                <a:spcPct val="114000"/>
              </a:lnSpc>
            </a:pPr>
            <a:r>
              <a:rPr lang="en-US" sz="1400" b="1">
                <a:solidFill>
                  <a:srgbClr val="756458"/>
                </a:solidFill>
                <a:latin typeface="Verdana" panose="020B0604030504040204" pitchFamily="34" charset="0"/>
                <a:ea typeface="Verdana" panose="020B0604030504040204" pitchFamily="34" charset="0"/>
              </a:rPr>
              <a:t>Lớp:</a:t>
            </a:r>
            <a:r>
              <a:rPr lang="en-US" sz="1400">
                <a:solidFill>
                  <a:srgbClr val="756458"/>
                </a:solidFill>
                <a:latin typeface="Verdana" panose="020B0604030504040204" pitchFamily="34" charset="0"/>
                <a:ea typeface="Verdana" panose="020B0604030504040204" pitchFamily="34" charset="0"/>
              </a:rPr>
              <a:t> HTTT2018</a:t>
            </a:r>
          </a:p>
          <a:p>
            <a:pPr>
              <a:lnSpc>
                <a:spcPct val="114000"/>
              </a:lnSpc>
            </a:pPr>
            <a:r>
              <a:rPr lang="en-US" sz="1400" i="1">
                <a:solidFill>
                  <a:srgbClr val="756458"/>
                </a:solidFill>
                <a:latin typeface="Verdana" panose="020B0604030504040204" pitchFamily="34" charset="0"/>
                <a:ea typeface="Verdana" panose="020B0604030504040204" pitchFamily="34" charset="0"/>
              </a:rPr>
              <a:t>Nữ nhóm trưởng đầy khả ái và ngây ngất lòng người</a:t>
            </a:r>
          </a:p>
        </p:txBody>
      </p:sp>
      <p:pic>
        <p:nvPicPr>
          <p:cNvPr id="25" name="Content Placeholder 24">
            <a:extLst>
              <a:ext uri="{FF2B5EF4-FFF2-40B4-BE49-F238E27FC236}">
                <a16:creationId xmlns:a16="http://schemas.microsoft.com/office/drawing/2014/main" id="{5D938FCD-70B5-4D95-9E34-E8F8244B616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84" b="84"/>
          <a:stretch/>
        </p:blipFill>
        <p:spPr>
          <a:xfrm>
            <a:off x="769305" y="2520254"/>
            <a:ext cx="1465489" cy="1463040"/>
          </a:xfrm>
          <a:prstGeom prst="ellipse">
            <a:avLst/>
          </a:prstGeom>
          <a:ln w="57150">
            <a:solidFill>
              <a:srgbClr val="756458"/>
            </a:solidFill>
          </a:ln>
          <a:effectLst>
            <a:outerShdw blurRad="50800" dist="12700" dir="2700000" algn="ctr" rotWithShape="0">
              <a:srgbClr val="000000">
                <a:alpha val="35000"/>
              </a:srgbClr>
            </a:outerShdw>
          </a:effectLst>
        </p:spPr>
      </p:pic>
      <p:sp>
        <p:nvSpPr>
          <p:cNvPr id="46" name="Rectangle: Rounded Corners 45">
            <a:extLst>
              <a:ext uri="{FF2B5EF4-FFF2-40B4-BE49-F238E27FC236}">
                <a16:creationId xmlns:a16="http://schemas.microsoft.com/office/drawing/2014/main" id="{13B36284-FB3D-4FA3-98B6-89D0D63A446A}"/>
              </a:ext>
            </a:extLst>
          </p:cNvPr>
          <p:cNvSpPr/>
          <p:nvPr/>
        </p:nvSpPr>
        <p:spPr>
          <a:xfrm>
            <a:off x="5044440" y="1639089"/>
            <a:ext cx="2103120" cy="4297680"/>
          </a:xfrm>
          <a:prstGeom prst="roundRect">
            <a:avLst>
              <a:gd name="adj" fmla="val 4304"/>
            </a:avLst>
          </a:prstGeom>
          <a:noFill/>
          <a:ln w="28575">
            <a:solidFill>
              <a:srgbClr val="756458"/>
            </a:solidFill>
          </a:ln>
          <a:effectLst>
            <a:outerShdw blurRad="508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rtlCol="0" anchor="t" anchorCtr="0"/>
          <a:lstStyle/>
          <a:p>
            <a:pPr algn="ctr">
              <a:lnSpc>
                <a:spcPct val="110000"/>
              </a:lnSpc>
            </a:pPr>
            <a:r>
              <a:rPr lang="en-US" sz="1600" b="1">
                <a:solidFill>
                  <a:srgbClr val="756458"/>
                </a:solidFill>
                <a:latin typeface="Verdana" panose="020B0604030504040204" pitchFamily="34" charset="0"/>
                <a:ea typeface="Verdana" panose="020B0604030504040204" pitchFamily="34" charset="0"/>
              </a:rPr>
              <a:t>Huỳnh Long</a:t>
            </a:r>
          </a:p>
          <a:p>
            <a:pPr algn="ctr">
              <a:lnSpc>
                <a:spcPct val="110000"/>
              </a:lnSpc>
            </a:pPr>
            <a:r>
              <a:rPr lang="en-US" sz="1600" b="1">
                <a:solidFill>
                  <a:srgbClr val="756458"/>
                </a:solidFill>
                <a:latin typeface="Verdana" panose="020B0604030504040204" pitchFamily="34" charset="0"/>
                <a:ea typeface="Verdana" panose="020B0604030504040204" pitchFamily="34" charset="0"/>
              </a:rPr>
              <a:t>Thành Đạt </a:t>
            </a:r>
          </a:p>
          <a:p>
            <a:pPr algn="ctr">
              <a:lnSpc>
                <a:spcPct val="110000"/>
              </a:lnSpc>
            </a:pPr>
            <a:endParaRPr lang="en-US" b="1">
              <a:solidFill>
                <a:srgbClr val="756458"/>
              </a:solidFill>
              <a:latin typeface="Verdana" panose="020B0604030504040204" pitchFamily="34" charset="0"/>
              <a:ea typeface="Verdana" panose="020B0604030504040204" pitchFamily="34" charset="0"/>
            </a:endParaRPr>
          </a:p>
          <a:p>
            <a:pPr algn="ctr">
              <a:lnSpc>
                <a:spcPct val="110000"/>
              </a:lnSpc>
            </a:pPr>
            <a:endParaRPr lang="en-US" b="1">
              <a:solidFill>
                <a:srgbClr val="756458"/>
              </a:solidFill>
              <a:latin typeface="Verdana" panose="020B0604030504040204" pitchFamily="34" charset="0"/>
              <a:ea typeface="Verdana" panose="020B0604030504040204" pitchFamily="34" charset="0"/>
            </a:endParaRPr>
          </a:p>
          <a:p>
            <a:pPr algn="ctr">
              <a:lnSpc>
                <a:spcPct val="110000"/>
              </a:lnSpc>
            </a:pPr>
            <a:endParaRPr lang="en-US" b="1">
              <a:solidFill>
                <a:srgbClr val="756458"/>
              </a:solidFill>
              <a:latin typeface="Verdana" panose="020B0604030504040204" pitchFamily="34" charset="0"/>
              <a:ea typeface="Verdana" panose="020B0604030504040204" pitchFamily="34" charset="0"/>
            </a:endParaRPr>
          </a:p>
          <a:p>
            <a:pPr algn="ctr">
              <a:lnSpc>
                <a:spcPct val="110000"/>
              </a:lnSpc>
            </a:pPr>
            <a:endParaRPr lang="en-US" b="1">
              <a:solidFill>
                <a:srgbClr val="756458"/>
              </a:solidFill>
              <a:latin typeface="Verdana" panose="020B0604030504040204" pitchFamily="34" charset="0"/>
              <a:ea typeface="Verdana" panose="020B0604030504040204" pitchFamily="34" charset="0"/>
            </a:endParaRPr>
          </a:p>
          <a:p>
            <a:pPr>
              <a:lnSpc>
                <a:spcPct val="110000"/>
              </a:lnSpc>
            </a:pPr>
            <a:endParaRPr lang="en-US" b="1">
              <a:solidFill>
                <a:srgbClr val="756458"/>
              </a:solidFill>
              <a:latin typeface="Verdana" panose="020B0604030504040204" pitchFamily="34" charset="0"/>
              <a:ea typeface="Verdana" panose="020B0604030504040204" pitchFamily="34" charset="0"/>
            </a:endParaRPr>
          </a:p>
          <a:p>
            <a:pPr>
              <a:lnSpc>
                <a:spcPct val="110000"/>
              </a:lnSpc>
            </a:pPr>
            <a:endParaRPr lang="en-US" b="1">
              <a:solidFill>
                <a:srgbClr val="756458"/>
              </a:solidFill>
              <a:latin typeface="Verdana" panose="020B0604030504040204" pitchFamily="34" charset="0"/>
              <a:ea typeface="Verdana" panose="020B0604030504040204" pitchFamily="34" charset="0"/>
            </a:endParaRPr>
          </a:p>
          <a:p>
            <a:pPr>
              <a:lnSpc>
                <a:spcPct val="114000"/>
              </a:lnSpc>
            </a:pPr>
            <a:r>
              <a:rPr lang="en-US" sz="1400" b="1">
                <a:solidFill>
                  <a:srgbClr val="756458"/>
                </a:solidFill>
                <a:latin typeface="Verdana" panose="020B0604030504040204" pitchFamily="34" charset="0"/>
                <a:ea typeface="Verdana" panose="020B0604030504040204" pitchFamily="34" charset="0"/>
              </a:rPr>
              <a:t>MSSV: </a:t>
            </a:r>
            <a:r>
              <a:rPr lang="en-US" sz="1400">
                <a:solidFill>
                  <a:srgbClr val="756458"/>
                </a:solidFill>
                <a:latin typeface="Verdana" panose="020B0604030504040204" pitchFamily="34" charset="0"/>
                <a:ea typeface="Verdana" panose="020B0604030504040204" pitchFamily="34" charset="0"/>
              </a:rPr>
              <a:t>18520567</a:t>
            </a:r>
          </a:p>
          <a:p>
            <a:pPr>
              <a:lnSpc>
                <a:spcPct val="114000"/>
              </a:lnSpc>
            </a:pPr>
            <a:r>
              <a:rPr lang="en-US" sz="1400" b="1">
                <a:solidFill>
                  <a:srgbClr val="756458"/>
                </a:solidFill>
                <a:latin typeface="Verdana" panose="020B0604030504040204" pitchFamily="34" charset="0"/>
                <a:ea typeface="Verdana" panose="020B0604030504040204" pitchFamily="34" charset="0"/>
              </a:rPr>
              <a:t>Lớp:</a:t>
            </a:r>
            <a:r>
              <a:rPr lang="en-US" sz="1400">
                <a:solidFill>
                  <a:srgbClr val="756458"/>
                </a:solidFill>
                <a:latin typeface="Verdana" panose="020B0604030504040204" pitchFamily="34" charset="0"/>
                <a:ea typeface="Verdana" panose="020B0604030504040204" pitchFamily="34" charset="0"/>
              </a:rPr>
              <a:t> HTTT2018</a:t>
            </a:r>
          </a:p>
          <a:p>
            <a:pPr>
              <a:lnSpc>
                <a:spcPct val="114000"/>
              </a:lnSpc>
            </a:pPr>
            <a:r>
              <a:rPr lang="en-US" sz="1400" i="1">
                <a:solidFill>
                  <a:srgbClr val="756458"/>
                </a:solidFill>
                <a:latin typeface="Verdana" panose="020B0604030504040204" pitchFamily="34" charset="0"/>
                <a:ea typeface="Verdana" panose="020B0604030504040204" pitchFamily="34" charset="0"/>
              </a:rPr>
              <a:t>Nam thành viên số 1 nhìn thấu tâm can của nữ nhóm trưởng</a:t>
            </a:r>
          </a:p>
        </p:txBody>
      </p:sp>
      <p:sp>
        <p:nvSpPr>
          <p:cNvPr id="47" name="Rectangle: Rounded Corners 46">
            <a:extLst>
              <a:ext uri="{FF2B5EF4-FFF2-40B4-BE49-F238E27FC236}">
                <a16:creationId xmlns:a16="http://schemas.microsoft.com/office/drawing/2014/main" id="{A9909FBC-16F5-4FC0-A00C-76A2DD6B09A8}"/>
              </a:ext>
            </a:extLst>
          </p:cNvPr>
          <p:cNvSpPr/>
          <p:nvPr/>
        </p:nvSpPr>
        <p:spPr>
          <a:xfrm>
            <a:off x="7341415" y="1646814"/>
            <a:ext cx="2103120" cy="4297680"/>
          </a:xfrm>
          <a:prstGeom prst="roundRect">
            <a:avLst>
              <a:gd name="adj" fmla="val 4304"/>
            </a:avLst>
          </a:prstGeom>
          <a:noFill/>
          <a:ln w="28575">
            <a:solidFill>
              <a:srgbClr val="638A98"/>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rtlCol="0" anchor="t" anchorCtr="0"/>
          <a:lstStyle/>
          <a:p>
            <a:pPr algn="ctr">
              <a:lnSpc>
                <a:spcPct val="110000"/>
              </a:lnSpc>
            </a:pPr>
            <a:r>
              <a:rPr lang="en-US" sz="1600" b="1">
                <a:solidFill>
                  <a:srgbClr val="638A98"/>
                </a:solidFill>
                <a:latin typeface="Verdana" panose="020B0604030504040204" pitchFamily="34" charset="0"/>
                <a:ea typeface="Verdana" panose="020B0604030504040204" pitchFamily="34" charset="0"/>
              </a:rPr>
              <a:t>Phan</a:t>
            </a:r>
          </a:p>
          <a:p>
            <a:pPr algn="ctr">
              <a:lnSpc>
                <a:spcPct val="110000"/>
              </a:lnSpc>
            </a:pPr>
            <a:r>
              <a:rPr lang="en-US" sz="1600" b="1">
                <a:solidFill>
                  <a:srgbClr val="638A98"/>
                </a:solidFill>
                <a:latin typeface="Verdana" panose="020B0604030504040204" pitchFamily="34" charset="0"/>
                <a:ea typeface="Verdana" panose="020B0604030504040204" pitchFamily="34" charset="0"/>
              </a:rPr>
              <a:t>Thanh Hải</a:t>
            </a:r>
          </a:p>
          <a:p>
            <a:pPr algn="ctr">
              <a:lnSpc>
                <a:spcPct val="110000"/>
              </a:lnSpc>
            </a:pPr>
            <a:endParaRPr lang="en-US" b="1">
              <a:solidFill>
                <a:srgbClr val="638A98"/>
              </a:solidFill>
              <a:latin typeface="Verdana" panose="020B0604030504040204" pitchFamily="34" charset="0"/>
              <a:ea typeface="Verdana" panose="020B0604030504040204" pitchFamily="34" charset="0"/>
            </a:endParaRPr>
          </a:p>
          <a:p>
            <a:pPr algn="ctr">
              <a:lnSpc>
                <a:spcPct val="110000"/>
              </a:lnSpc>
            </a:pPr>
            <a:endParaRPr lang="en-US" b="1">
              <a:solidFill>
                <a:srgbClr val="638A98"/>
              </a:solidFill>
              <a:latin typeface="Verdana" panose="020B0604030504040204" pitchFamily="34" charset="0"/>
              <a:ea typeface="Verdana" panose="020B0604030504040204" pitchFamily="34" charset="0"/>
            </a:endParaRPr>
          </a:p>
          <a:p>
            <a:pPr algn="ctr">
              <a:lnSpc>
                <a:spcPct val="110000"/>
              </a:lnSpc>
            </a:pPr>
            <a:endParaRPr lang="en-US" b="1">
              <a:solidFill>
                <a:srgbClr val="638A98"/>
              </a:solidFill>
              <a:latin typeface="Verdana" panose="020B0604030504040204" pitchFamily="34" charset="0"/>
              <a:ea typeface="Verdana" panose="020B0604030504040204" pitchFamily="34" charset="0"/>
            </a:endParaRPr>
          </a:p>
          <a:p>
            <a:pPr algn="ctr">
              <a:lnSpc>
                <a:spcPct val="110000"/>
              </a:lnSpc>
            </a:pPr>
            <a:endParaRPr lang="en-US" b="1">
              <a:solidFill>
                <a:srgbClr val="638A98"/>
              </a:solidFill>
              <a:latin typeface="Verdana" panose="020B0604030504040204" pitchFamily="34" charset="0"/>
              <a:ea typeface="Verdana" panose="020B0604030504040204" pitchFamily="34" charset="0"/>
            </a:endParaRPr>
          </a:p>
          <a:p>
            <a:pPr algn="ctr">
              <a:lnSpc>
                <a:spcPct val="110000"/>
              </a:lnSpc>
            </a:pPr>
            <a:endParaRPr lang="en-US" b="1">
              <a:solidFill>
                <a:srgbClr val="638A98"/>
              </a:solidFill>
              <a:latin typeface="Verdana" panose="020B0604030504040204" pitchFamily="34" charset="0"/>
              <a:ea typeface="Verdana" panose="020B0604030504040204" pitchFamily="34" charset="0"/>
            </a:endParaRPr>
          </a:p>
          <a:p>
            <a:pPr>
              <a:lnSpc>
                <a:spcPct val="110000"/>
              </a:lnSpc>
            </a:pPr>
            <a:endParaRPr lang="en-US" b="1">
              <a:solidFill>
                <a:srgbClr val="638A98"/>
              </a:solidFill>
              <a:latin typeface="Verdana" panose="020B0604030504040204" pitchFamily="34" charset="0"/>
              <a:ea typeface="Verdana" panose="020B0604030504040204" pitchFamily="34" charset="0"/>
            </a:endParaRPr>
          </a:p>
          <a:p>
            <a:pPr>
              <a:lnSpc>
                <a:spcPct val="114000"/>
              </a:lnSpc>
            </a:pPr>
            <a:r>
              <a:rPr lang="en-US" sz="1400" b="1">
                <a:solidFill>
                  <a:srgbClr val="638A98"/>
                </a:solidFill>
                <a:latin typeface="Verdana" panose="020B0604030504040204" pitchFamily="34" charset="0"/>
                <a:ea typeface="Verdana" panose="020B0604030504040204" pitchFamily="34" charset="0"/>
              </a:rPr>
              <a:t>MSSV: </a:t>
            </a:r>
            <a:r>
              <a:rPr lang="en-US" sz="1400">
                <a:solidFill>
                  <a:srgbClr val="638A98"/>
                </a:solidFill>
                <a:latin typeface="Verdana" panose="020B0604030504040204" pitchFamily="34" charset="0"/>
                <a:ea typeface="Verdana" panose="020B0604030504040204" pitchFamily="34" charset="0"/>
              </a:rPr>
              <a:t>18520705</a:t>
            </a:r>
          </a:p>
          <a:p>
            <a:pPr>
              <a:lnSpc>
                <a:spcPct val="114000"/>
              </a:lnSpc>
            </a:pPr>
            <a:r>
              <a:rPr lang="en-US" sz="1400" b="1">
                <a:solidFill>
                  <a:srgbClr val="638A98"/>
                </a:solidFill>
                <a:latin typeface="Verdana" panose="020B0604030504040204" pitchFamily="34" charset="0"/>
                <a:ea typeface="Verdana" panose="020B0604030504040204" pitchFamily="34" charset="0"/>
              </a:rPr>
              <a:t>Lớp:</a:t>
            </a:r>
            <a:r>
              <a:rPr lang="en-US" sz="1400">
                <a:solidFill>
                  <a:srgbClr val="638A98"/>
                </a:solidFill>
                <a:latin typeface="Verdana" panose="020B0604030504040204" pitchFamily="34" charset="0"/>
                <a:ea typeface="Verdana" panose="020B0604030504040204" pitchFamily="34" charset="0"/>
              </a:rPr>
              <a:t> KHMT2018</a:t>
            </a:r>
          </a:p>
          <a:p>
            <a:pPr>
              <a:lnSpc>
                <a:spcPct val="114000"/>
              </a:lnSpc>
            </a:pPr>
            <a:r>
              <a:rPr lang="en-US" sz="1400" i="1">
                <a:solidFill>
                  <a:srgbClr val="638A98"/>
                </a:solidFill>
                <a:latin typeface="Verdana" panose="020B0604030504040204" pitchFamily="34" charset="0"/>
                <a:ea typeface="Verdana" panose="020B0604030504040204" pitchFamily="34" charset="0"/>
              </a:rPr>
              <a:t>Nam thành viên số 2 có nghiệt duyên với nữ nhóm trưởng</a:t>
            </a:r>
          </a:p>
        </p:txBody>
      </p:sp>
      <p:sp>
        <p:nvSpPr>
          <p:cNvPr id="48" name="Rectangle: Rounded Corners 47">
            <a:extLst>
              <a:ext uri="{FF2B5EF4-FFF2-40B4-BE49-F238E27FC236}">
                <a16:creationId xmlns:a16="http://schemas.microsoft.com/office/drawing/2014/main" id="{BBB3E6DF-9A9E-43CB-8FF4-DC45AFEC58BB}"/>
              </a:ext>
            </a:extLst>
          </p:cNvPr>
          <p:cNvSpPr/>
          <p:nvPr/>
        </p:nvSpPr>
        <p:spPr>
          <a:xfrm>
            <a:off x="9638390" y="1646814"/>
            <a:ext cx="2103120" cy="4297680"/>
          </a:xfrm>
          <a:prstGeom prst="roundRect">
            <a:avLst>
              <a:gd name="adj" fmla="val 4304"/>
            </a:avLst>
          </a:prstGeom>
          <a:noFill/>
          <a:ln w="28575">
            <a:solidFill>
              <a:srgbClr val="756458"/>
            </a:solidFill>
          </a:ln>
          <a:effectLst>
            <a:outerShdw blurRad="50800" dist="12700" dir="27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rtlCol="0" anchor="t" anchorCtr="0"/>
          <a:lstStyle/>
          <a:p>
            <a:pPr algn="ctr">
              <a:lnSpc>
                <a:spcPct val="110000"/>
              </a:lnSpc>
            </a:pPr>
            <a:r>
              <a:rPr lang="en-US" sz="1600" b="1">
                <a:solidFill>
                  <a:srgbClr val="756458"/>
                </a:solidFill>
                <a:latin typeface="Verdana" panose="020B0604030504040204" pitchFamily="34" charset="0"/>
                <a:ea typeface="Verdana" panose="020B0604030504040204" pitchFamily="34" charset="0"/>
              </a:rPr>
              <a:t>Nguyễn Thị</a:t>
            </a:r>
          </a:p>
          <a:p>
            <a:pPr algn="ctr">
              <a:lnSpc>
                <a:spcPct val="110000"/>
              </a:lnSpc>
            </a:pPr>
            <a:r>
              <a:rPr lang="en-US" sz="1600" b="1">
                <a:solidFill>
                  <a:srgbClr val="756458"/>
                </a:solidFill>
                <a:latin typeface="Verdana" panose="020B0604030504040204" pitchFamily="34" charset="0"/>
                <a:ea typeface="Verdana" panose="020B0604030504040204" pitchFamily="34" charset="0"/>
              </a:rPr>
              <a:t>Thúy Quỳnh</a:t>
            </a:r>
          </a:p>
          <a:p>
            <a:pPr algn="ctr">
              <a:lnSpc>
                <a:spcPct val="110000"/>
              </a:lnSpc>
            </a:pPr>
            <a:endParaRPr lang="en-US" b="1">
              <a:solidFill>
                <a:srgbClr val="756458"/>
              </a:solidFill>
              <a:latin typeface="Verdana" panose="020B0604030504040204" pitchFamily="34" charset="0"/>
              <a:ea typeface="Verdana" panose="020B0604030504040204" pitchFamily="34" charset="0"/>
            </a:endParaRPr>
          </a:p>
          <a:p>
            <a:pPr algn="ctr">
              <a:lnSpc>
                <a:spcPct val="110000"/>
              </a:lnSpc>
            </a:pPr>
            <a:endParaRPr lang="en-US" b="1">
              <a:solidFill>
                <a:srgbClr val="756458"/>
              </a:solidFill>
              <a:latin typeface="Verdana" panose="020B0604030504040204" pitchFamily="34" charset="0"/>
              <a:ea typeface="Verdana" panose="020B0604030504040204" pitchFamily="34" charset="0"/>
            </a:endParaRPr>
          </a:p>
          <a:p>
            <a:pPr algn="ctr">
              <a:lnSpc>
                <a:spcPct val="110000"/>
              </a:lnSpc>
            </a:pPr>
            <a:endParaRPr lang="en-US" b="1">
              <a:solidFill>
                <a:srgbClr val="756458"/>
              </a:solidFill>
              <a:latin typeface="Verdana" panose="020B0604030504040204" pitchFamily="34" charset="0"/>
              <a:ea typeface="Verdana" panose="020B0604030504040204" pitchFamily="34" charset="0"/>
            </a:endParaRPr>
          </a:p>
          <a:p>
            <a:pPr algn="ctr">
              <a:lnSpc>
                <a:spcPct val="110000"/>
              </a:lnSpc>
            </a:pPr>
            <a:endParaRPr lang="en-US" b="1">
              <a:solidFill>
                <a:srgbClr val="756458"/>
              </a:solidFill>
              <a:latin typeface="Verdana" panose="020B0604030504040204" pitchFamily="34" charset="0"/>
              <a:ea typeface="Verdana" panose="020B0604030504040204" pitchFamily="34" charset="0"/>
            </a:endParaRPr>
          </a:p>
          <a:p>
            <a:pPr>
              <a:lnSpc>
                <a:spcPct val="110000"/>
              </a:lnSpc>
            </a:pPr>
            <a:endParaRPr lang="en-US" b="1">
              <a:solidFill>
                <a:srgbClr val="756458"/>
              </a:solidFill>
              <a:latin typeface="Verdana" panose="020B0604030504040204" pitchFamily="34" charset="0"/>
              <a:ea typeface="Verdana" panose="020B0604030504040204" pitchFamily="34" charset="0"/>
            </a:endParaRPr>
          </a:p>
          <a:p>
            <a:pPr>
              <a:lnSpc>
                <a:spcPct val="110000"/>
              </a:lnSpc>
            </a:pPr>
            <a:endParaRPr lang="en-US" b="1">
              <a:solidFill>
                <a:srgbClr val="756458"/>
              </a:solidFill>
              <a:latin typeface="Verdana" panose="020B0604030504040204" pitchFamily="34" charset="0"/>
              <a:ea typeface="Verdana" panose="020B0604030504040204" pitchFamily="34" charset="0"/>
            </a:endParaRPr>
          </a:p>
          <a:p>
            <a:pPr>
              <a:lnSpc>
                <a:spcPct val="114000"/>
              </a:lnSpc>
            </a:pPr>
            <a:r>
              <a:rPr lang="en-US" sz="1400" b="1">
                <a:solidFill>
                  <a:srgbClr val="756458"/>
                </a:solidFill>
                <a:latin typeface="Verdana" panose="020B0604030504040204" pitchFamily="34" charset="0"/>
                <a:ea typeface="Verdana" panose="020B0604030504040204" pitchFamily="34" charset="0"/>
              </a:rPr>
              <a:t>MSSV: </a:t>
            </a:r>
            <a:r>
              <a:rPr lang="en-US" sz="1400">
                <a:solidFill>
                  <a:srgbClr val="756458"/>
                </a:solidFill>
                <a:latin typeface="Verdana" panose="020B0604030504040204" pitchFamily="34" charset="0"/>
                <a:ea typeface="Verdana" panose="020B0604030504040204" pitchFamily="34" charset="0"/>
              </a:rPr>
              <a:t>18521327</a:t>
            </a:r>
          </a:p>
          <a:p>
            <a:pPr>
              <a:lnSpc>
                <a:spcPct val="114000"/>
              </a:lnSpc>
            </a:pPr>
            <a:r>
              <a:rPr lang="en-US" sz="1400" b="1">
                <a:solidFill>
                  <a:srgbClr val="756458"/>
                </a:solidFill>
                <a:latin typeface="Verdana" panose="020B0604030504040204" pitchFamily="34" charset="0"/>
                <a:ea typeface="Verdana" panose="020B0604030504040204" pitchFamily="34" charset="0"/>
              </a:rPr>
              <a:t>Lớp:</a:t>
            </a:r>
            <a:r>
              <a:rPr lang="en-US" sz="1400">
                <a:solidFill>
                  <a:srgbClr val="756458"/>
                </a:solidFill>
                <a:latin typeface="Verdana" panose="020B0604030504040204" pitchFamily="34" charset="0"/>
                <a:ea typeface="Verdana" panose="020B0604030504040204" pitchFamily="34" charset="0"/>
              </a:rPr>
              <a:t> HTTT2018</a:t>
            </a:r>
          </a:p>
          <a:p>
            <a:pPr>
              <a:lnSpc>
                <a:spcPct val="114000"/>
              </a:lnSpc>
            </a:pPr>
            <a:r>
              <a:rPr lang="en-US" sz="1400" i="1">
                <a:solidFill>
                  <a:srgbClr val="756458"/>
                </a:solidFill>
                <a:latin typeface="Verdana" panose="020B0604030504040204" pitchFamily="34" charset="0"/>
                <a:ea typeface="Verdana" panose="020B0604030504040204" pitchFamily="34" charset="0"/>
              </a:rPr>
              <a:t>Nữ thành viên số 2 an tĩnh nhất nhóm</a:t>
            </a:r>
          </a:p>
        </p:txBody>
      </p:sp>
      <p:sp>
        <p:nvSpPr>
          <p:cNvPr id="49" name="Rectangle: Rounded Corners 48">
            <a:extLst>
              <a:ext uri="{FF2B5EF4-FFF2-40B4-BE49-F238E27FC236}">
                <a16:creationId xmlns:a16="http://schemas.microsoft.com/office/drawing/2014/main" id="{A95BCA45-321D-475D-99CD-62F03F3FCBCE}"/>
              </a:ext>
            </a:extLst>
          </p:cNvPr>
          <p:cNvSpPr/>
          <p:nvPr/>
        </p:nvSpPr>
        <p:spPr>
          <a:xfrm>
            <a:off x="2747465" y="1639089"/>
            <a:ext cx="2103120" cy="4297680"/>
          </a:xfrm>
          <a:prstGeom prst="roundRect">
            <a:avLst>
              <a:gd name="adj" fmla="val 4304"/>
            </a:avLst>
          </a:prstGeom>
          <a:noFill/>
          <a:ln w="28575">
            <a:solidFill>
              <a:srgbClr val="638A98"/>
            </a:solidFill>
          </a:ln>
          <a:effectLst>
            <a:outerShdw blurRad="508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rtlCol="0" anchor="t" anchorCtr="0"/>
          <a:lstStyle/>
          <a:p>
            <a:pPr algn="ctr">
              <a:lnSpc>
                <a:spcPct val="110000"/>
              </a:lnSpc>
            </a:pPr>
            <a:r>
              <a:rPr lang="vi-VN" sz="1600" b="1">
                <a:solidFill>
                  <a:srgbClr val="638A98"/>
                </a:solidFill>
                <a:latin typeface="Verdana" panose="020B0604030504040204" pitchFamily="34" charset="0"/>
                <a:ea typeface="Verdana" panose="020B0604030504040204" pitchFamily="34" charset="0"/>
                <a:cs typeface="Calibri" panose="020F0502020204030204" pitchFamily="34" charset="0"/>
              </a:rPr>
              <a:t>Đỗ Thị</a:t>
            </a:r>
            <a:endParaRPr lang="en-US" sz="1600" b="1">
              <a:solidFill>
                <a:srgbClr val="638A98"/>
              </a:solidFill>
              <a:latin typeface="Verdana" panose="020B0604030504040204" pitchFamily="34" charset="0"/>
              <a:ea typeface="Verdana" panose="020B0604030504040204" pitchFamily="34" charset="0"/>
              <a:cs typeface="Calibri" panose="020F0502020204030204" pitchFamily="34" charset="0"/>
            </a:endParaRPr>
          </a:p>
          <a:p>
            <a:pPr algn="ctr">
              <a:lnSpc>
                <a:spcPct val="110000"/>
              </a:lnSpc>
            </a:pPr>
            <a:r>
              <a:rPr lang="vi-VN" sz="1600" b="1">
                <a:solidFill>
                  <a:srgbClr val="638A98"/>
                </a:solidFill>
                <a:latin typeface="Verdana" panose="020B0604030504040204" pitchFamily="34" charset="0"/>
                <a:ea typeface="Verdana" panose="020B0604030504040204" pitchFamily="34" charset="0"/>
                <a:cs typeface="Calibri" panose="020F0502020204030204" pitchFamily="34" charset="0"/>
              </a:rPr>
              <a:t>Như Quỳnh</a:t>
            </a:r>
            <a:endParaRPr lang="en-US" sz="1600" b="1">
              <a:solidFill>
                <a:srgbClr val="638A98"/>
              </a:solidFill>
              <a:latin typeface="Verdana" panose="020B0604030504040204" pitchFamily="34" charset="0"/>
              <a:ea typeface="Verdana" panose="020B0604030504040204" pitchFamily="34" charset="0"/>
              <a:cs typeface="Calibri" panose="020F0502020204030204" pitchFamily="34" charset="0"/>
            </a:endParaRPr>
          </a:p>
          <a:p>
            <a:pPr algn="ctr">
              <a:lnSpc>
                <a:spcPct val="110000"/>
              </a:lnSpc>
            </a:pPr>
            <a:endParaRPr lang="en-US" b="1">
              <a:solidFill>
                <a:srgbClr val="638A98"/>
              </a:solidFill>
              <a:latin typeface="Verdana" panose="020B0604030504040204" pitchFamily="34" charset="0"/>
              <a:ea typeface="Verdana" panose="020B0604030504040204" pitchFamily="34" charset="0"/>
              <a:cs typeface="Calibri" panose="020F0502020204030204" pitchFamily="34" charset="0"/>
            </a:endParaRPr>
          </a:p>
          <a:p>
            <a:pPr algn="ctr">
              <a:lnSpc>
                <a:spcPct val="110000"/>
              </a:lnSpc>
            </a:pPr>
            <a:endParaRPr lang="en-US" b="1">
              <a:solidFill>
                <a:srgbClr val="638A98"/>
              </a:solidFill>
              <a:latin typeface="Verdana" panose="020B0604030504040204" pitchFamily="34" charset="0"/>
              <a:ea typeface="Verdana" panose="020B0604030504040204" pitchFamily="34" charset="0"/>
              <a:cs typeface="Calibri" panose="020F0502020204030204" pitchFamily="34" charset="0"/>
            </a:endParaRPr>
          </a:p>
          <a:p>
            <a:pPr algn="ctr">
              <a:lnSpc>
                <a:spcPct val="110000"/>
              </a:lnSpc>
            </a:pPr>
            <a:endParaRPr lang="en-US" b="1">
              <a:solidFill>
                <a:srgbClr val="638A98"/>
              </a:solidFill>
              <a:latin typeface="Verdana" panose="020B0604030504040204" pitchFamily="34" charset="0"/>
              <a:ea typeface="Verdana" panose="020B0604030504040204" pitchFamily="34" charset="0"/>
              <a:cs typeface="Calibri" panose="020F0502020204030204" pitchFamily="34" charset="0"/>
            </a:endParaRPr>
          </a:p>
          <a:p>
            <a:pPr algn="ctr">
              <a:lnSpc>
                <a:spcPct val="110000"/>
              </a:lnSpc>
            </a:pPr>
            <a:endParaRPr lang="en-US" b="1">
              <a:solidFill>
                <a:srgbClr val="638A98"/>
              </a:solidFill>
              <a:latin typeface="Verdana" panose="020B0604030504040204" pitchFamily="34" charset="0"/>
              <a:ea typeface="Verdana" panose="020B0604030504040204" pitchFamily="34" charset="0"/>
              <a:cs typeface="Calibri" panose="020F0502020204030204" pitchFamily="34" charset="0"/>
            </a:endParaRPr>
          </a:p>
          <a:p>
            <a:pPr>
              <a:lnSpc>
                <a:spcPct val="110000"/>
              </a:lnSpc>
            </a:pPr>
            <a:endParaRPr lang="en-US" b="1">
              <a:solidFill>
                <a:srgbClr val="638A98"/>
              </a:solidFill>
              <a:latin typeface="Verdana" panose="020B0604030504040204" pitchFamily="34" charset="0"/>
              <a:ea typeface="Verdana" panose="020B0604030504040204" pitchFamily="34" charset="0"/>
              <a:cs typeface="Calibri" panose="020F0502020204030204" pitchFamily="34" charset="0"/>
            </a:endParaRPr>
          </a:p>
          <a:p>
            <a:pPr>
              <a:lnSpc>
                <a:spcPct val="110000"/>
              </a:lnSpc>
            </a:pPr>
            <a:endParaRPr lang="en-US" b="1">
              <a:solidFill>
                <a:srgbClr val="638A98"/>
              </a:solidFill>
              <a:latin typeface="Verdana" panose="020B0604030504040204" pitchFamily="34" charset="0"/>
              <a:ea typeface="Verdana" panose="020B0604030504040204" pitchFamily="34" charset="0"/>
              <a:cs typeface="Calibri" panose="020F0502020204030204" pitchFamily="34" charset="0"/>
            </a:endParaRPr>
          </a:p>
          <a:p>
            <a:pPr>
              <a:lnSpc>
                <a:spcPct val="114000"/>
              </a:lnSpc>
            </a:pPr>
            <a:r>
              <a:rPr lang="en-US" sz="1400" b="1">
                <a:solidFill>
                  <a:srgbClr val="638A98"/>
                </a:solidFill>
                <a:latin typeface="Verdana" panose="020B0604030504040204" pitchFamily="34" charset="0"/>
                <a:ea typeface="Verdana" panose="020B0604030504040204" pitchFamily="34" charset="0"/>
                <a:cs typeface="Calibri" panose="020F0502020204030204" pitchFamily="34" charset="0"/>
              </a:rPr>
              <a:t>MSSV: </a:t>
            </a:r>
            <a:r>
              <a:rPr lang="en-US" sz="1400">
                <a:solidFill>
                  <a:srgbClr val="638A98"/>
                </a:solidFill>
                <a:latin typeface="Verdana" panose="020B0604030504040204" pitchFamily="34" charset="0"/>
                <a:ea typeface="Verdana" panose="020B0604030504040204" pitchFamily="34" charset="0"/>
                <a:cs typeface="Calibri" panose="020F0502020204030204" pitchFamily="34" charset="0"/>
              </a:rPr>
              <a:t>18520345</a:t>
            </a:r>
          </a:p>
          <a:p>
            <a:pPr>
              <a:lnSpc>
                <a:spcPct val="114000"/>
              </a:lnSpc>
            </a:pPr>
            <a:r>
              <a:rPr lang="en-US" sz="1400" b="1">
                <a:solidFill>
                  <a:srgbClr val="638A98"/>
                </a:solidFill>
                <a:latin typeface="Verdana" panose="020B0604030504040204" pitchFamily="34" charset="0"/>
                <a:ea typeface="Verdana" panose="020B0604030504040204" pitchFamily="34" charset="0"/>
                <a:cs typeface="Calibri" panose="020F0502020204030204" pitchFamily="34" charset="0"/>
              </a:rPr>
              <a:t>Lớp:</a:t>
            </a:r>
            <a:r>
              <a:rPr lang="en-US" sz="1400">
                <a:solidFill>
                  <a:srgbClr val="638A98"/>
                </a:solidFill>
                <a:latin typeface="Verdana" panose="020B0604030504040204" pitchFamily="34" charset="0"/>
                <a:ea typeface="Verdana" panose="020B0604030504040204" pitchFamily="34" charset="0"/>
                <a:cs typeface="Calibri" panose="020F0502020204030204" pitchFamily="34" charset="0"/>
              </a:rPr>
              <a:t> HTTT2018</a:t>
            </a:r>
          </a:p>
          <a:p>
            <a:pPr>
              <a:lnSpc>
                <a:spcPct val="114000"/>
              </a:lnSpc>
            </a:pPr>
            <a:r>
              <a:rPr lang="en-US" sz="1400" i="1">
                <a:solidFill>
                  <a:srgbClr val="638A98"/>
                </a:solidFill>
                <a:latin typeface="Verdana" panose="020B0604030504040204" pitchFamily="34" charset="0"/>
                <a:ea typeface="Verdana" panose="020B0604030504040204" pitchFamily="34" charset="0"/>
                <a:cs typeface="Calibri" panose="020F0502020204030204" pitchFamily="34" charset="0"/>
              </a:rPr>
              <a:t>Nữ thành viên số 1 chơi hệ tâm linh của nhóm</a:t>
            </a:r>
          </a:p>
        </p:txBody>
      </p:sp>
      <p:pic>
        <p:nvPicPr>
          <p:cNvPr id="27" name="Picture 26" descr="A picture containing person, wearing, headdress, hat&#10;&#10;Description automatically generated">
            <a:extLst>
              <a:ext uri="{FF2B5EF4-FFF2-40B4-BE49-F238E27FC236}">
                <a16:creationId xmlns:a16="http://schemas.microsoft.com/office/drawing/2014/main" id="{63EE7615-619F-4D28-B166-CF47509A4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601" y="2538320"/>
            <a:ext cx="1463040" cy="1463040"/>
          </a:xfrm>
          <a:prstGeom prst="ellipse">
            <a:avLst/>
          </a:prstGeom>
          <a:ln w="57150">
            <a:solidFill>
              <a:srgbClr val="638A98"/>
            </a:solidFill>
          </a:ln>
          <a:effectLst>
            <a:outerShdw blurRad="50800" dist="12700" dir="2700000" algn="ctr" rotWithShape="0">
              <a:srgbClr val="000000">
                <a:alpha val="35000"/>
              </a:srgbClr>
            </a:outerShdw>
          </a:effectLst>
        </p:spPr>
      </p:pic>
      <p:pic>
        <p:nvPicPr>
          <p:cNvPr id="39" name="Picture 38" descr="A person with his hand on his chin in front of a bowling alley&#10;&#10;Description automatically generated with medium confidence">
            <a:extLst>
              <a:ext uri="{FF2B5EF4-FFF2-40B4-BE49-F238E27FC236}">
                <a16:creationId xmlns:a16="http://schemas.microsoft.com/office/drawing/2014/main" id="{2DF45FC2-7446-4CCD-99EE-57CEF0E2F6FD}"/>
              </a:ext>
            </a:extLst>
          </p:cNvPr>
          <p:cNvPicPr>
            <a:picLocks noChangeAspect="1"/>
          </p:cNvPicPr>
          <p:nvPr/>
        </p:nvPicPr>
        <p:blipFill rotWithShape="1">
          <a:blip r:embed="rId4">
            <a:extLst>
              <a:ext uri="{28A0092B-C50C-407E-A947-70E740481C1C}">
                <a14:useLocalDpi xmlns:a14="http://schemas.microsoft.com/office/drawing/2010/main" val="0"/>
              </a:ext>
            </a:extLst>
          </a:blip>
          <a:srcRect t="18010" r="18010"/>
          <a:stretch/>
        </p:blipFill>
        <p:spPr>
          <a:xfrm>
            <a:off x="5389761" y="2538320"/>
            <a:ext cx="1463040" cy="1463040"/>
          </a:xfrm>
          <a:prstGeom prst="ellipse">
            <a:avLst/>
          </a:prstGeom>
          <a:ln w="57150">
            <a:solidFill>
              <a:srgbClr val="756458"/>
            </a:solidFill>
          </a:ln>
          <a:effectLst>
            <a:outerShdw blurRad="50800" dist="12700" dir="2700000" algn="ctr" rotWithShape="0">
              <a:srgbClr val="000000">
                <a:alpha val="35000"/>
              </a:srgbClr>
            </a:outerShdw>
          </a:effectLst>
        </p:spPr>
      </p:pic>
      <p:pic>
        <p:nvPicPr>
          <p:cNvPr id="1026" name="Picture 2">
            <a:extLst>
              <a:ext uri="{FF2B5EF4-FFF2-40B4-BE49-F238E27FC236}">
                <a16:creationId xmlns:a16="http://schemas.microsoft.com/office/drawing/2014/main" id="{A33BEC6A-4590-48B8-827B-2AF1A18709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 r="428" b="25447"/>
          <a:stretch/>
        </p:blipFill>
        <p:spPr bwMode="auto">
          <a:xfrm>
            <a:off x="9957156" y="2520254"/>
            <a:ext cx="1465587" cy="1463040"/>
          </a:xfrm>
          <a:prstGeom prst="ellipse">
            <a:avLst/>
          </a:prstGeom>
          <a:noFill/>
          <a:ln w="57150">
            <a:solidFill>
              <a:srgbClr val="756458"/>
            </a:solidFill>
          </a:ln>
          <a:effectLst>
            <a:outerShdw blurRad="50800" dist="12700" dir="2700000" algn="ctr" rotWithShape="0">
              <a:srgbClr val="000000">
                <a:alpha val="35000"/>
              </a:srgbClr>
            </a:outerShdw>
          </a:effectLst>
          <a:extLst>
            <a:ext uri="{909E8E84-426E-40DD-AFC4-6F175D3DCCD1}">
              <a14:hiddenFill xmlns:a14="http://schemas.microsoft.com/office/drawing/2010/main">
                <a:solidFill>
                  <a:srgbClr val="FFFFFF"/>
                </a:solidFill>
              </a14:hiddenFill>
            </a:ext>
          </a:extLst>
        </p:spPr>
      </p:pic>
      <p:pic>
        <p:nvPicPr>
          <p:cNvPr id="37" name="Picture 36" descr="A person wearing a mask&#10;&#10;Description automatically generated with medium confidence">
            <a:extLst>
              <a:ext uri="{FF2B5EF4-FFF2-40B4-BE49-F238E27FC236}">
                <a16:creationId xmlns:a16="http://schemas.microsoft.com/office/drawing/2014/main" id="{418BC0E3-90BF-4A6B-94B8-D85CE8BF6E3C}"/>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t="16461" b="27211"/>
          <a:stretch/>
        </p:blipFill>
        <p:spPr>
          <a:xfrm>
            <a:off x="7687365" y="2520254"/>
            <a:ext cx="1461051" cy="1463040"/>
          </a:xfrm>
          <a:prstGeom prst="ellipse">
            <a:avLst/>
          </a:prstGeom>
          <a:ln w="57150">
            <a:solidFill>
              <a:srgbClr val="638A98"/>
            </a:solidFill>
          </a:ln>
          <a:effectLst>
            <a:outerShdw blurRad="50800" dist="12700" dir="2700000" algn="ctr" rotWithShape="0">
              <a:srgbClr val="000000">
                <a:alpha val="35000"/>
              </a:srgbClr>
            </a:outerShdw>
          </a:effectLst>
        </p:spPr>
      </p:pic>
      <p:pic>
        <p:nvPicPr>
          <p:cNvPr id="4" name="Graphic 3" descr="Crown with solid fill">
            <a:extLst>
              <a:ext uri="{FF2B5EF4-FFF2-40B4-BE49-F238E27FC236}">
                <a16:creationId xmlns:a16="http://schemas.microsoft.com/office/drawing/2014/main" id="{6F3BE331-4B8D-4B49-A1A0-E44EF890259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3450" y="5330111"/>
            <a:ext cx="457200" cy="457200"/>
          </a:xfrm>
          <a:prstGeom prst="rect">
            <a:avLst/>
          </a:prstGeom>
        </p:spPr>
      </p:pic>
      <p:pic>
        <p:nvPicPr>
          <p:cNvPr id="6" name="Graphic 5" descr="Buddha Silhouette with solid fill">
            <a:extLst>
              <a:ext uri="{FF2B5EF4-FFF2-40B4-BE49-F238E27FC236}">
                <a16:creationId xmlns:a16="http://schemas.microsoft.com/office/drawing/2014/main" id="{756260F8-3E47-4D1B-8923-1D7533AAFAE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0461350" y="5330111"/>
            <a:ext cx="457200" cy="457200"/>
          </a:xfrm>
          <a:prstGeom prst="rect">
            <a:avLst/>
          </a:prstGeom>
        </p:spPr>
      </p:pic>
      <p:pic>
        <p:nvPicPr>
          <p:cNvPr id="8" name="Graphic 7" descr="Left Brain with solid fill">
            <a:extLst>
              <a:ext uri="{FF2B5EF4-FFF2-40B4-BE49-F238E27FC236}">
                <a16:creationId xmlns:a16="http://schemas.microsoft.com/office/drawing/2014/main" id="{63A663DE-4C60-4902-AA02-A729E47432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67400" y="5346833"/>
            <a:ext cx="457200" cy="457200"/>
          </a:xfrm>
          <a:prstGeom prst="rect">
            <a:avLst/>
          </a:prstGeom>
        </p:spPr>
      </p:pic>
      <p:pic>
        <p:nvPicPr>
          <p:cNvPr id="10" name="Graphic 9" descr="Pointed Hat with solid fill">
            <a:extLst>
              <a:ext uri="{FF2B5EF4-FFF2-40B4-BE49-F238E27FC236}">
                <a16:creationId xmlns:a16="http://schemas.microsoft.com/office/drawing/2014/main" id="{B54053A7-3C5D-4CEA-8264-28014641429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70425" y="5332395"/>
            <a:ext cx="457200" cy="457200"/>
          </a:xfrm>
          <a:prstGeom prst="rect">
            <a:avLst/>
          </a:prstGeom>
        </p:spPr>
      </p:pic>
      <p:pic>
        <p:nvPicPr>
          <p:cNvPr id="12" name="Graphic 11" descr="Comment Heart Break with solid fill">
            <a:extLst>
              <a:ext uri="{FF2B5EF4-FFF2-40B4-BE49-F238E27FC236}">
                <a16:creationId xmlns:a16="http://schemas.microsoft.com/office/drawing/2014/main" id="{CA1F1F97-3628-465D-947E-5671AB3E174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64375" y="5367698"/>
            <a:ext cx="457200" cy="457200"/>
          </a:xfrm>
          <a:prstGeom prst="rect">
            <a:avLst/>
          </a:prstGeom>
        </p:spPr>
      </p:pic>
      <p:sp>
        <p:nvSpPr>
          <p:cNvPr id="3" name="Slide Number Placeholder 2">
            <a:extLst>
              <a:ext uri="{FF2B5EF4-FFF2-40B4-BE49-F238E27FC236}">
                <a16:creationId xmlns:a16="http://schemas.microsoft.com/office/drawing/2014/main" id="{724D2BA9-53DF-4E55-BA7F-7B8065DC37B7}"/>
              </a:ext>
            </a:extLst>
          </p:cNvPr>
          <p:cNvSpPr>
            <a:spLocks noGrp="1"/>
          </p:cNvSpPr>
          <p:nvPr>
            <p:ph type="sldNum" sz="quarter" idx="12"/>
          </p:nvPr>
        </p:nvSpPr>
        <p:spPr/>
        <p:txBody>
          <a:bodyPr/>
          <a:lstStyle/>
          <a:p>
            <a:fld id="{D5BA094D-3DE0-41B4-A029-1B668B87A39B}" type="slidenum">
              <a:rPr lang="en-US" smtClean="0"/>
              <a:pPr/>
              <a:t>2</a:t>
            </a:fld>
            <a:endParaRPr lang="en-US"/>
          </a:p>
        </p:txBody>
      </p:sp>
      <p:grpSp>
        <p:nvGrpSpPr>
          <p:cNvPr id="9" name="Group 8">
            <a:extLst>
              <a:ext uri="{FF2B5EF4-FFF2-40B4-BE49-F238E27FC236}">
                <a16:creationId xmlns:a16="http://schemas.microsoft.com/office/drawing/2014/main" id="{CA97967D-555B-4031-9A59-5AC7C38D98FF}"/>
              </a:ext>
            </a:extLst>
          </p:cNvPr>
          <p:cNvGrpSpPr/>
          <p:nvPr/>
        </p:nvGrpSpPr>
        <p:grpSpPr>
          <a:xfrm>
            <a:off x="10095590" y="322132"/>
            <a:ext cx="1645920" cy="457200"/>
            <a:chOff x="10294201" y="207942"/>
            <a:chExt cx="1645920" cy="457200"/>
          </a:xfrm>
        </p:grpSpPr>
        <p:sp>
          <p:nvSpPr>
            <p:cNvPr id="50" name="Rectangle: Rounded Corners 49">
              <a:extLst>
                <a:ext uri="{FF2B5EF4-FFF2-40B4-BE49-F238E27FC236}">
                  <a16:creationId xmlns:a16="http://schemas.microsoft.com/office/drawing/2014/main" id="{F35FBC69-6A5D-4013-9C97-AFF9B4FEF8FA}"/>
                </a:ext>
              </a:extLst>
            </p:cNvPr>
            <p:cNvSpPr/>
            <p:nvPr/>
          </p:nvSpPr>
          <p:spPr>
            <a:xfrm>
              <a:off x="10294201" y="207942"/>
              <a:ext cx="1645920" cy="457200"/>
            </a:xfrm>
            <a:prstGeom prst="roundRect">
              <a:avLst/>
            </a:prstGeom>
            <a:solidFill>
              <a:srgbClr val="E5D0C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rgbClr val="756458"/>
                  </a:solidFill>
                  <a:latin typeface="Verdana" panose="020B0604030504040204" pitchFamily="34" charset="0"/>
                  <a:ea typeface="Verdana" panose="020B0604030504040204" pitchFamily="34" charset="0"/>
                </a:rPr>
                <a:t>Nhóm 11</a:t>
              </a:r>
            </a:p>
          </p:txBody>
        </p:sp>
        <p:sp>
          <p:nvSpPr>
            <p:cNvPr id="5" name="Oval 4">
              <a:extLst>
                <a:ext uri="{FF2B5EF4-FFF2-40B4-BE49-F238E27FC236}">
                  <a16:creationId xmlns:a16="http://schemas.microsoft.com/office/drawing/2014/main" id="{91A2B3F3-92F6-4014-B68C-2BEC0B37C363}"/>
                </a:ext>
              </a:extLst>
            </p:cNvPr>
            <p:cNvSpPr/>
            <p:nvPr/>
          </p:nvSpPr>
          <p:spPr>
            <a:xfrm>
              <a:off x="11763067" y="317192"/>
              <a:ext cx="95865" cy="9586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58350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Wave 13">
            <a:extLst>
              <a:ext uri="{FF2B5EF4-FFF2-40B4-BE49-F238E27FC236}">
                <a16:creationId xmlns:a16="http://schemas.microsoft.com/office/drawing/2014/main" id="{3C1A9529-952E-48A4-B680-ED9AE8ED0A37}"/>
              </a:ext>
            </a:extLst>
          </p:cNvPr>
          <p:cNvSpPr/>
          <p:nvPr/>
        </p:nvSpPr>
        <p:spPr>
          <a:xfrm>
            <a:off x="653469" y="913167"/>
            <a:ext cx="2834640" cy="274320"/>
          </a:xfrm>
          <a:prstGeom prst="wave">
            <a:avLst>
              <a:gd name="adj1" fmla="val 12500"/>
              <a:gd name="adj2" fmla="val -249"/>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CB0F5-937C-45A4-B929-6DAAD0B81623}"/>
              </a:ext>
            </a:extLst>
          </p:cNvPr>
          <p:cNvSpPr txBox="1">
            <a:spLocks/>
          </p:cNvSpPr>
          <p:nvPr/>
        </p:nvSpPr>
        <p:spPr>
          <a:xfrm>
            <a:off x="627459" y="532230"/>
            <a:ext cx="11430000"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756458"/>
                </a:solidFill>
                <a:latin typeface="Verdana" panose="020B0604030504040204" pitchFamily="34" charset="0"/>
                <a:ea typeface="Verdana" panose="020B0604030504040204" pitchFamily="34" charset="0"/>
                <a:cs typeface="Segoe UI" panose="020B0502040204020203" pitchFamily="34" charset="0"/>
              </a:rPr>
              <a:t>MUA SẮM</a:t>
            </a:r>
          </a:p>
        </p:txBody>
      </p:sp>
      <p:sp>
        <p:nvSpPr>
          <p:cNvPr id="4" name="Slide Number Placeholder 3">
            <a:extLst>
              <a:ext uri="{FF2B5EF4-FFF2-40B4-BE49-F238E27FC236}">
                <a16:creationId xmlns:a16="http://schemas.microsoft.com/office/drawing/2014/main" id="{C8A28215-AB01-4514-BAD2-173EDA4488FE}"/>
              </a:ext>
            </a:extLst>
          </p:cNvPr>
          <p:cNvSpPr>
            <a:spLocks noGrp="1"/>
          </p:cNvSpPr>
          <p:nvPr>
            <p:ph type="sldNum" sz="quarter" idx="12"/>
          </p:nvPr>
        </p:nvSpPr>
        <p:spPr/>
        <p:txBody>
          <a:bodyPr/>
          <a:lstStyle/>
          <a:p>
            <a:fld id="{D5BA094D-3DE0-41B4-A029-1B668B87A39B}" type="slidenum">
              <a:rPr lang="en-US" smtClean="0"/>
              <a:t>20</a:t>
            </a:fld>
            <a:endParaRPr lang="en-US"/>
          </a:p>
        </p:txBody>
      </p:sp>
      <p:sp>
        <p:nvSpPr>
          <p:cNvPr id="22" name="TextBox 21">
            <a:extLst>
              <a:ext uri="{FF2B5EF4-FFF2-40B4-BE49-F238E27FC236}">
                <a16:creationId xmlns:a16="http://schemas.microsoft.com/office/drawing/2014/main" id="{02529F70-921C-426E-A6E5-0F4DFAFE8F2C}"/>
              </a:ext>
            </a:extLst>
          </p:cNvPr>
          <p:cNvSpPr txBox="1"/>
          <p:nvPr/>
        </p:nvSpPr>
        <p:spPr>
          <a:xfrm>
            <a:off x="627458" y="1554480"/>
            <a:ext cx="6858000" cy="3874202"/>
          </a:xfrm>
          <a:prstGeom prst="rect">
            <a:avLst/>
          </a:prstGeom>
          <a:noFill/>
        </p:spPr>
        <p:txBody>
          <a:bodyPr wrap="square" rtlCol="0">
            <a:spAutoFit/>
          </a:bodyPr>
          <a:lstStyle/>
          <a:p>
            <a:pPr algn="just">
              <a:lnSpc>
                <a:spcPct val="114000"/>
              </a:lnSpc>
              <a:spcBef>
                <a:spcPts val="600"/>
              </a:spcBef>
            </a:pPr>
            <a:r>
              <a:rPr lang="en-US" sz="2000" b="1">
                <a:solidFill>
                  <a:srgbClr val="756458"/>
                </a:solidFill>
                <a:latin typeface="Verdana" panose="020B0604030504040204" pitchFamily="34" charset="0"/>
                <a:ea typeface="Verdana" panose="020B0604030504040204" pitchFamily="34" charset="0"/>
              </a:rPr>
              <a:t>5. Quản lý hợp đồng</a:t>
            </a:r>
          </a:p>
          <a:p>
            <a:pPr marL="342900" indent="-342900" algn="just">
              <a:lnSpc>
                <a:spcPct val="114000"/>
              </a:lnSpc>
              <a:spcBef>
                <a:spcPts val="600"/>
              </a:spcBef>
              <a:buFont typeface="Wingdings" panose="05000000000000000000" pitchFamily="2" charset="2"/>
              <a:buChar char="§"/>
            </a:pPr>
            <a:r>
              <a:rPr lang="en-US" sz="2000">
                <a:solidFill>
                  <a:srgbClr val="756458"/>
                </a:solidFill>
                <a:latin typeface="Verdana" panose="020B0604030504040204" pitchFamily="34" charset="0"/>
                <a:ea typeface="Verdana" panose="020B0604030504040204" pitchFamily="34" charset="0"/>
              </a:rPr>
              <a:t>P</a:t>
            </a:r>
            <a:r>
              <a:rPr lang="vi-VN" sz="2000">
                <a:solidFill>
                  <a:srgbClr val="756458"/>
                </a:solidFill>
                <a:latin typeface="Verdana" panose="020B0604030504040204" pitchFamily="34" charset="0"/>
                <a:ea typeface="Verdana" panose="020B0604030504040204" pitchFamily="34" charset="0"/>
              </a:rPr>
              <a:t>hải được đo lường và quản lý.</a:t>
            </a:r>
            <a:endParaRPr lang="en-US" sz="2000">
              <a:solidFill>
                <a:srgbClr val="756458"/>
              </a:solidFill>
              <a:latin typeface="Verdana" panose="020B0604030504040204" pitchFamily="34" charset="0"/>
              <a:ea typeface="Verdana" panose="020B0604030504040204" pitchFamily="34" charset="0"/>
            </a:endParaRPr>
          </a:p>
          <a:p>
            <a:pPr marL="342900" indent="-342900" algn="just">
              <a:lnSpc>
                <a:spcPct val="114000"/>
              </a:lnSpc>
              <a:spcBef>
                <a:spcPts val="600"/>
              </a:spcBef>
              <a:buFont typeface="Wingdings" panose="05000000000000000000" pitchFamily="2" charset="2"/>
              <a:buChar char="§"/>
            </a:pPr>
            <a:r>
              <a:rPr lang="en-US" sz="2000">
                <a:solidFill>
                  <a:srgbClr val="756458"/>
                </a:solidFill>
                <a:latin typeface="Verdana" panose="020B0604030504040204" pitchFamily="34" charset="0"/>
                <a:ea typeface="Verdana" panose="020B0604030504040204" pitchFamily="34" charset="0"/>
              </a:rPr>
              <a:t>Một nhà cung cấp có thể là nguồn duy nhất cung cấp sản phẩm mà công ty cần. Nếu nhà cung cấp này không đáp ứng những nguyên tắc trong hợp đồng thì sẽ gây thiệt hại nặng nề cho công ty</a:t>
            </a:r>
            <a:r>
              <a:rPr lang="vi-VN" sz="2000">
                <a:solidFill>
                  <a:srgbClr val="756458"/>
                </a:solidFill>
                <a:latin typeface="Verdana" panose="020B0604030504040204" pitchFamily="34" charset="0"/>
                <a:ea typeface="Verdana" panose="020B0604030504040204" pitchFamily="34" charset="0"/>
              </a:rPr>
              <a:t>.</a:t>
            </a:r>
            <a:endParaRPr lang="en-US" sz="2000">
              <a:solidFill>
                <a:srgbClr val="756458"/>
              </a:solidFill>
              <a:latin typeface="Verdana" panose="020B0604030504040204" pitchFamily="34" charset="0"/>
              <a:ea typeface="Verdana" panose="020B0604030504040204" pitchFamily="34" charset="0"/>
            </a:endParaRPr>
          </a:p>
          <a:p>
            <a:pPr marL="342900" indent="-342900" algn="just">
              <a:lnSpc>
                <a:spcPct val="114000"/>
              </a:lnSpc>
              <a:spcBef>
                <a:spcPts val="600"/>
              </a:spcBef>
              <a:buFont typeface="Wingdings" panose="05000000000000000000" pitchFamily="2" charset="2"/>
              <a:buChar char="§"/>
            </a:pPr>
            <a:r>
              <a:rPr lang="vi-VN" sz="2000">
                <a:solidFill>
                  <a:srgbClr val="756458"/>
                </a:solidFill>
                <a:latin typeface="Verdana" panose="020B0604030504040204" pitchFamily="34" charset="0"/>
                <a:ea typeface="Verdana" panose="020B0604030504040204" pitchFamily="34" charset="0"/>
              </a:rPr>
              <a:t>Công ty cần đánh giá hiệu quả nhà cung cấp </a:t>
            </a:r>
            <a:r>
              <a:rPr lang="en-US" sz="2000">
                <a:solidFill>
                  <a:srgbClr val="756458"/>
                </a:solidFill>
                <a:latin typeface="Verdana" panose="020B0604030504040204" pitchFamily="34" charset="0"/>
                <a:ea typeface="Verdana" panose="020B0604030504040204" pitchFamily="34" charset="0"/>
              </a:rPr>
              <a:t>&amp;</a:t>
            </a:r>
            <a:r>
              <a:rPr lang="vi-VN" sz="2000">
                <a:solidFill>
                  <a:srgbClr val="756458"/>
                </a:solidFill>
                <a:latin typeface="Verdana" panose="020B0604030504040204" pitchFamily="34" charset="0"/>
                <a:ea typeface="Verdana" panose="020B0604030504040204" pitchFamily="34" charset="0"/>
              </a:rPr>
              <a:t> kiểm soát mức đáp ứng dịch vụ cung ứng.</a:t>
            </a:r>
            <a:endParaRPr lang="en-US" sz="2000">
              <a:solidFill>
                <a:srgbClr val="756458"/>
              </a:solidFill>
              <a:latin typeface="Verdana" panose="020B0604030504040204" pitchFamily="34" charset="0"/>
              <a:ea typeface="Verdana" panose="020B0604030504040204" pitchFamily="34" charset="0"/>
            </a:endParaRPr>
          </a:p>
          <a:p>
            <a:pPr marL="342900" indent="-342900" algn="just">
              <a:lnSpc>
                <a:spcPct val="114000"/>
              </a:lnSpc>
              <a:spcBef>
                <a:spcPts val="600"/>
              </a:spcBef>
              <a:buFont typeface="Wingdings" panose="05000000000000000000" pitchFamily="2" charset="2"/>
              <a:buChar char="§"/>
            </a:pPr>
            <a:r>
              <a:rPr lang="en-US" sz="2000">
                <a:solidFill>
                  <a:srgbClr val="756458"/>
                </a:solidFill>
                <a:latin typeface="Verdana" panose="020B0604030504040204" pitchFamily="34" charset="0"/>
                <a:ea typeface="Verdana" panose="020B0604030504040204" pitchFamily="34" charset="0"/>
              </a:rPr>
              <a:t>N</a:t>
            </a:r>
            <a:r>
              <a:rPr lang="vi-VN" sz="2000">
                <a:solidFill>
                  <a:srgbClr val="756458"/>
                </a:solidFill>
                <a:latin typeface="Verdana" panose="020B0604030504040204" pitchFamily="34" charset="0"/>
                <a:ea typeface="Verdana" panose="020B0604030504040204" pitchFamily="34" charset="0"/>
              </a:rPr>
              <a:t>hân viên trong công ty phải thường xuyên thu thập dữ liệu về tính hiệu quả của nhà cung cấp.</a:t>
            </a:r>
          </a:p>
        </p:txBody>
      </p:sp>
      <p:pic>
        <p:nvPicPr>
          <p:cNvPr id="8196" name="Picture 4" descr="What is Contract Management? (with pictures)">
            <a:extLst>
              <a:ext uri="{FF2B5EF4-FFF2-40B4-BE49-F238E27FC236}">
                <a16:creationId xmlns:a16="http://schemas.microsoft.com/office/drawing/2014/main" id="{2D312302-66E9-4C10-AA7B-C57621F169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449" r="-43" b="23664"/>
          <a:stretch/>
        </p:blipFill>
        <p:spPr bwMode="auto">
          <a:xfrm>
            <a:off x="8576537" y="2562672"/>
            <a:ext cx="2751328" cy="2743200"/>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AF817087-68C9-4C23-BF23-064044F51D1E}"/>
              </a:ext>
            </a:extLst>
          </p:cNvPr>
          <p:cNvGrpSpPr/>
          <p:nvPr/>
        </p:nvGrpSpPr>
        <p:grpSpPr>
          <a:xfrm>
            <a:off x="9076865" y="1262418"/>
            <a:ext cx="914400" cy="914400"/>
            <a:chOff x="10469549" y="821550"/>
            <a:chExt cx="914400" cy="914400"/>
          </a:xfrm>
        </p:grpSpPr>
        <p:sp>
          <p:nvSpPr>
            <p:cNvPr id="21" name="Rectangle: Rounded Corners 20">
              <a:extLst>
                <a:ext uri="{FF2B5EF4-FFF2-40B4-BE49-F238E27FC236}">
                  <a16:creationId xmlns:a16="http://schemas.microsoft.com/office/drawing/2014/main" id="{15481AB8-86FE-42A5-82B8-2F30EAF197A8}"/>
                </a:ext>
              </a:extLst>
            </p:cNvPr>
            <p:cNvSpPr/>
            <p:nvPr/>
          </p:nvSpPr>
          <p:spPr>
            <a:xfrm>
              <a:off x="10469549" y="821550"/>
              <a:ext cx="914400" cy="914400"/>
            </a:xfrm>
            <a:prstGeom prst="roundRect">
              <a:avLst/>
            </a:prstGeom>
            <a:solidFill>
              <a:srgbClr val="756458"/>
            </a:solidFill>
            <a:ln w="38100">
              <a:solidFill>
                <a:srgbClr val="75645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Contract with solid fill">
              <a:extLst>
                <a:ext uri="{FF2B5EF4-FFF2-40B4-BE49-F238E27FC236}">
                  <a16:creationId xmlns:a16="http://schemas.microsoft.com/office/drawing/2014/main" id="{421DE09B-3002-4071-BF36-90DB7D173C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6709" y="958710"/>
              <a:ext cx="640080" cy="640080"/>
            </a:xfrm>
            <a:prstGeom prst="rect">
              <a:avLst/>
            </a:prstGeom>
            <a:effectLst>
              <a:outerShdw blurRad="50800" dist="38100" dir="2700000" algn="tl" rotWithShape="0">
                <a:prstClr val="black">
                  <a:alpha val="40000"/>
                </a:prstClr>
              </a:outerShdw>
            </a:effectLst>
          </p:spPr>
        </p:pic>
      </p:grpSp>
      <p:grpSp>
        <p:nvGrpSpPr>
          <p:cNvPr id="20" name="Group 19">
            <a:extLst>
              <a:ext uri="{FF2B5EF4-FFF2-40B4-BE49-F238E27FC236}">
                <a16:creationId xmlns:a16="http://schemas.microsoft.com/office/drawing/2014/main" id="{12D3E72B-07EF-45D0-953F-44994F588D6F}"/>
              </a:ext>
            </a:extLst>
          </p:cNvPr>
          <p:cNvGrpSpPr/>
          <p:nvPr/>
        </p:nvGrpSpPr>
        <p:grpSpPr>
          <a:xfrm>
            <a:off x="10379885" y="640080"/>
            <a:ext cx="914400" cy="914400"/>
            <a:chOff x="10469549" y="2156062"/>
            <a:chExt cx="914400" cy="914400"/>
          </a:xfrm>
        </p:grpSpPr>
        <p:sp>
          <p:nvSpPr>
            <p:cNvPr id="13" name="Rectangle: Rounded Corners 12">
              <a:extLst>
                <a:ext uri="{FF2B5EF4-FFF2-40B4-BE49-F238E27FC236}">
                  <a16:creationId xmlns:a16="http://schemas.microsoft.com/office/drawing/2014/main" id="{5DE6B86C-A537-4A9F-B9C7-B7699009D48A}"/>
                </a:ext>
              </a:extLst>
            </p:cNvPr>
            <p:cNvSpPr/>
            <p:nvPr/>
          </p:nvSpPr>
          <p:spPr>
            <a:xfrm>
              <a:off x="10469549" y="2156062"/>
              <a:ext cx="914400" cy="914400"/>
            </a:xfrm>
            <a:prstGeom prst="roundRect">
              <a:avLst/>
            </a:prstGeom>
            <a:solidFill>
              <a:srgbClr val="756458"/>
            </a:solidFill>
            <a:ln w="38100">
              <a:solidFill>
                <a:srgbClr val="75645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Single gear with solid fill">
              <a:extLst>
                <a:ext uri="{FF2B5EF4-FFF2-40B4-BE49-F238E27FC236}">
                  <a16:creationId xmlns:a16="http://schemas.microsoft.com/office/drawing/2014/main" id="{0F364D4A-2766-4F70-9468-B6F8C2CD19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06709" y="2289611"/>
              <a:ext cx="640080" cy="640080"/>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3948335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ave 2">
            <a:extLst>
              <a:ext uri="{FF2B5EF4-FFF2-40B4-BE49-F238E27FC236}">
                <a16:creationId xmlns:a16="http://schemas.microsoft.com/office/drawing/2014/main" id="{06A1690D-3118-419F-B470-3B3BBD4A541D}"/>
              </a:ext>
            </a:extLst>
          </p:cNvPr>
          <p:cNvSpPr/>
          <p:nvPr/>
        </p:nvSpPr>
        <p:spPr>
          <a:xfrm>
            <a:off x="667904" y="917655"/>
            <a:ext cx="5943600" cy="274320"/>
          </a:xfrm>
          <a:prstGeom prst="wave">
            <a:avLst>
              <a:gd name="adj1" fmla="val 12500"/>
              <a:gd name="adj2" fmla="val -279"/>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CB0F5-937C-45A4-B929-6DAAD0B81623}"/>
              </a:ext>
            </a:extLst>
          </p:cNvPr>
          <p:cNvSpPr txBox="1">
            <a:spLocks/>
          </p:cNvSpPr>
          <p:nvPr/>
        </p:nvSpPr>
        <p:spPr>
          <a:xfrm>
            <a:off x="627459" y="532230"/>
            <a:ext cx="11430000"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756458"/>
                </a:solidFill>
                <a:latin typeface="Verdana" panose="020B0604030504040204" pitchFamily="34" charset="0"/>
                <a:ea typeface="Verdana" panose="020B0604030504040204" pitchFamily="34" charset="0"/>
                <a:cs typeface="Segoe UI" panose="020B0502040204020203" pitchFamily="34" charset="0"/>
              </a:rPr>
              <a:t>TÍN DỤNG &amp; THU NỢ</a:t>
            </a:r>
          </a:p>
        </p:txBody>
      </p:sp>
      <p:sp>
        <p:nvSpPr>
          <p:cNvPr id="4" name="Slide Number Placeholder 3">
            <a:extLst>
              <a:ext uri="{FF2B5EF4-FFF2-40B4-BE49-F238E27FC236}">
                <a16:creationId xmlns:a16="http://schemas.microsoft.com/office/drawing/2014/main" id="{A572E688-2673-44A6-9DB2-28B1015EF1B0}"/>
              </a:ext>
            </a:extLst>
          </p:cNvPr>
          <p:cNvSpPr>
            <a:spLocks noGrp="1"/>
          </p:cNvSpPr>
          <p:nvPr>
            <p:ph type="sldNum" sz="quarter" idx="12"/>
          </p:nvPr>
        </p:nvSpPr>
        <p:spPr/>
        <p:txBody>
          <a:bodyPr/>
          <a:lstStyle/>
          <a:p>
            <a:fld id="{D5BA094D-3DE0-41B4-A029-1B668B87A39B}" type="slidenum">
              <a:rPr lang="en-US" smtClean="0"/>
              <a:t>21</a:t>
            </a:fld>
            <a:endParaRPr lang="en-US"/>
          </a:p>
        </p:txBody>
      </p:sp>
      <p:sp>
        <p:nvSpPr>
          <p:cNvPr id="6" name="TextBox 5">
            <a:extLst>
              <a:ext uri="{FF2B5EF4-FFF2-40B4-BE49-F238E27FC236}">
                <a16:creationId xmlns:a16="http://schemas.microsoft.com/office/drawing/2014/main" id="{B84201D2-1621-493B-B857-AE938605B928}"/>
              </a:ext>
            </a:extLst>
          </p:cNvPr>
          <p:cNvSpPr txBox="1"/>
          <p:nvPr/>
        </p:nvSpPr>
        <p:spPr>
          <a:xfrm>
            <a:off x="977800" y="1943047"/>
            <a:ext cx="5029200" cy="3850734"/>
          </a:xfrm>
          <a:prstGeom prst="rect">
            <a:avLst/>
          </a:prstGeom>
          <a:noFill/>
        </p:spPr>
        <p:txBody>
          <a:bodyPr wrap="square" rtlCol="0">
            <a:spAutoFit/>
          </a:bodyPr>
          <a:lstStyle/>
          <a:p>
            <a:pPr algn="ctr">
              <a:lnSpc>
                <a:spcPct val="114000"/>
              </a:lnSpc>
              <a:spcBef>
                <a:spcPts val="600"/>
              </a:spcBef>
            </a:pPr>
            <a:r>
              <a:rPr lang="vi-VN" sz="1800" b="1" i="1">
                <a:solidFill>
                  <a:srgbClr val="756458"/>
                </a:solidFill>
                <a:latin typeface="Verdana" panose="020B0604030504040204" pitchFamily="34" charset="0"/>
                <a:ea typeface="Verdana" panose="020B0604030504040204" pitchFamily="34" charset="0"/>
              </a:rPr>
              <a:t>Đối với khách hàng là nhà phân phối, b</a:t>
            </a:r>
            <a:r>
              <a:rPr lang="en-US" b="1" i="1">
                <a:solidFill>
                  <a:srgbClr val="756458"/>
                </a:solidFill>
                <a:latin typeface="Verdana" panose="020B0604030504040204" pitchFamily="34" charset="0"/>
                <a:ea typeface="Verdana" panose="020B0604030504040204" pitchFamily="34" charset="0"/>
              </a:rPr>
              <a:t>á</a:t>
            </a:r>
            <a:r>
              <a:rPr lang="vi-VN" sz="1800" b="1" i="1">
                <a:solidFill>
                  <a:srgbClr val="756458"/>
                </a:solidFill>
                <a:latin typeface="Verdana" panose="020B0604030504040204" pitchFamily="34" charset="0"/>
                <a:ea typeface="Verdana" panose="020B0604030504040204" pitchFamily="34" charset="0"/>
              </a:rPr>
              <a:t>n lẻ, chuỗi cửa hàng nhượng quyền</a:t>
            </a:r>
            <a:endParaRPr lang="en-US" sz="1800" b="1" i="1">
              <a:solidFill>
                <a:srgbClr val="756458"/>
              </a:solidFill>
              <a:latin typeface="Verdana" panose="020B0604030504040204" pitchFamily="34" charset="0"/>
              <a:ea typeface="Verdana" panose="020B0604030504040204" pitchFamily="34" charset="0"/>
            </a:endParaRPr>
          </a:p>
          <a:p>
            <a:pPr algn="ctr">
              <a:lnSpc>
                <a:spcPct val="114000"/>
              </a:lnSpc>
            </a:pPr>
            <a:endParaRPr lang="vi-VN" sz="1800" b="1" i="1">
              <a:solidFill>
                <a:srgbClr val="756458"/>
              </a:solidFill>
              <a:latin typeface="Verdana" panose="020B0604030504040204" pitchFamily="34" charset="0"/>
              <a:ea typeface="Verdana" panose="020B0604030504040204" pitchFamily="34" charset="0"/>
            </a:endParaRPr>
          </a:p>
          <a:p>
            <a:pPr marL="342900" indent="-342900" algn="just">
              <a:lnSpc>
                <a:spcPct val="114000"/>
              </a:lnSpc>
              <a:buFont typeface="Wingdings" panose="05000000000000000000" pitchFamily="2" charset="2"/>
              <a:buChar char="§"/>
            </a:pPr>
            <a:r>
              <a:rPr lang="vi-VN" sz="1800">
                <a:solidFill>
                  <a:srgbClr val="756458"/>
                </a:solidFill>
                <a:latin typeface="Verdana" panose="020B0604030504040204" pitchFamily="34" charset="0"/>
                <a:ea typeface="Verdana" panose="020B0604030504040204" pitchFamily="34" charset="0"/>
              </a:rPr>
              <a:t>Chính sách chiết khấu giá nhất quán</a:t>
            </a:r>
            <a:r>
              <a:rPr lang="en-US" sz="1800">
                <a:solidFill>
                  <a:srgbClr val="756458"/>
                </a:solidFill>
                <a:latin typeface="Verdana" panose="020B0604030504040204" pitchFamily="34" charset="0"/>
                <a:ea typeface="Verdana" panose="020B0604030504040204" pitchFamily="34" charset="0"/>
              </a:rPr>
              <a:t>.</a:t>
            </a:r>
          </a:p>
          <a:p>
            <a:pPr marL="342900" indent="-342900" algn="just">
              <a:lnSpc>
                <a:spcPct val="114000"/>
              </a:lnSpc>
              <a:buFont typeface="Wingdings" panose="05000000000000000000" pitchFamily="2" charset="2"/>
              <a:buChar char="§"/>
            </a:pPr>
            <a:r>
              <a:rPr lang="vi-VN" sz="1800">
                <a:solidFill>
                  <a:srgbClr val="756458"/>
                </a:solidFill>
                <a:latin typeface="Verdana" panose="020B0604030504040204" pitchFamily="34" charset="0"/>
                <a:ea typeface="Verdana" panose="020B0604030504040204" pitchFamily="34" charset="0"/>
              </a:rPr>
              <a:t>Các điều khoản</a:t>
            </a:r>
            <a:r>
              <a:rPr lang="en-US" sz="1800">
                <a:solidFill>
                  <a:srgbClr val="756458"/>
                </a:solidFill>
                <a:latin typeface="Verdana" panose="020B0604030504040204" pitchFamily="34" charset="0"/>
                <a:ea typeface="Verdana" panose="020B0604030504040204" pitchFamily="34" charset="0"/>
              </a:rPr>
              <a:t>: </a:t>
            </a:r>
            <a:r>
              <a:rPr lang="vi-VN" sz="1800">
                <a:solidFill>
                  <a:srgbClr val="756458"/>
                </a:solidFill>
                <a:latin typeface="Verdana" panose="020B0604030504040204" pitchFamily="34" charset="0"/>
                <a:ea typeface="Verdana" panose="020B0604030504040204" pitchFamily="34" charset="0"/>
              </a:rPr>
              <a:t>thời hạn thu nợ, chính sách quy định đổi trả, % thanh toán, điều khoản bồi thường</a:t>
            </a:r>
            <a:r>
              <a:rPr lang="en-US" sz="1800">
                <a:solidFill>
                  <a:srgbClr val="756458"/>
                </a:solidFill>
                <a:latin typeface="Verdana" panose="020B0604030504040204" pitchFamily="34" charset="0"/>
                <a:ea typeface="Verdana" panose="020B0604030504040204" pitchFamily="34" charset="0"/>
              </a:rPr>
              <a:t>.</a:t>
            </a:r>
            <a:endParaRPr lang="vi-VN" sz="1800">
              <a:solidFill>
                <a:srgbClr val="756458"/>
              </a:solidFill>
              <a:latin typeface="Verdana" panose="020B0604030504040204" pitchFamily="34" charset="0"/>
              <a:ea typeface="Verdana" panose="020B0604030504040204" pitchFamily="34" charset="0"/>
            </a:endParaRPr>
          </a:p>
          <a:p>
            <a:pPr marL="342900" indent="-342900" algn="just">
              <a:lnSpc>
                <a:spcPct val="114000"/>
              </a:lnSpc>
              <a:buFont typeface="Wingdings" panose="05000000000000000000" pitchFamily="2" charset="2"/>
              <a:buChar char="§"/>
            </a:pPr>
            <a:r>
              <a:rPr lang="vi-VN" sz="1800">
                <a:solidFill>
                  <a:srgbClr val="756458"/>
                </a:solidFill>
                <a:latin typeface="Verdana" panose="020B0604030504040204" pitchFamily="34" charset="0"/>
                <a:ea typeface="Verdana" panose="020B0604030504040204" pitchFamily="34" charset="0"/>
              </a:rPr>
              <a:t>Có chế độ khen thưởng, tăng chiết khấu, phần quà</a:t>
            </a:r>
            <a:r>
              <a:rPr lang="en-US" sz="1800">
                <a:solidFill>
                  <a:srgbClr val="756458"/>
                </a:solidFill>
                <a:latin typeface="Verdana" panose="020B0604030504040204" pitchFamily="34" charset="0"/>
                <a:ea typeface="Verdana" panose="020B0604030504040204" pitchFamily="34" charset="0"/>
              </a:rPr>
              <a:t>.</a:t>
            </a:r>
          </a:p>
          <a:p>
            <a:pPr marL="342900" indent="-342900" algn="just">
              <a:lnSpc>
                <a:spcPct val="114000"/>
              </a:lnSpc>
              <a:buFont typeface="Wingdings" panose="05000000000000000000" pitchFamily="2" charset="2"/>
              <a:buChar char="§"/>
            </a:pPr>
            <a:r>
              <a:rPr lang="vi-VN" sz="1800">
                <a:solidFill>
                  <a:srgbClr val="756458"/>
                </a:solidFill>
                <a:latin typeface="Verdana" panose="020B0604030504040204" pitchFamily="34" charset="0"/>
                <a:ea typeface="Verdana" panose="020B0604030504040204" pitchFamily="34" charset="0"/>
              </a:rPr>
              <a:t>Tiến hành kiểm tra, xem xét, đánh giá hiệu quả phân phối thông qua doanh số bán hàng.</a:t>
            </a:r>
          </a:p>
        </p:txBody>
      </p:sp>
      <p:sp>
        <p:nvSpPr>
          <p:cNvPr id="7" name="TextBox 6">
            <a:extLst>
              <a:ext uri="{FF2B5EF4-FFF2-40B4-BE49-F238E27FC236}">
                <a16:creationId xmlns:a16="http://schemas.microsoft.com/office/drawing/2014/main" id="{E5C66803-90E2-4377-B41A-85DAB261E56B}"/>
              </a:ext>
            </a:extLst>
          </p:cNvPr>
          <p:cNvSpPr txBox="1"/>
          <p:nvPr/>
        </p:nvSpPr>
        <p:spPr>
          <a:xfrm>
            <a:off x="6961595" y="1966912"/>
            <a:ext cx="4206240" cy="3850734"/>
          </a:xfrm>
          <a:prstGeom prst="rect">
            <a:avLst/>
          </a:prstGeom>
          <a:noFill/>
        </p:spPr>
        <p:txBody>
          <a:bodyPr wrap="square" rtlCol="0">
            <a:spAutoFit/>
          </a:bodyPr>
          <a:lstStyle/>
          <a:p>
            <a:pPr algn="ctr">
              <a:lnSpc>
                <a:spcPct val="114000"/>
              </a:lnSpc>
              <a:spcBef>
                <a:spcPts val="600"/>
              </a:spcBef>
            </a:pPr>
            <a:r>
              <a:rPr lang="vi-VN" sz="1800" b="1" i="1">
                <a:solidFill>
                  <a:srgbClr val="756458"/>
                </a:solidFill>
                <a:latin typeface="Verdana" panose="020B0604030504040204" pitchFamily="34" charset="0"/>
                <a:ea typeface="Verdana" panose="020B0604030504040204" pitchFamily="34" charset="0"/>
              </a:rPr>
              <a:t>Đối với khách hàng là cá nhân, tổ chức mua với số lượng lớn</a:t>
            </a:r>
            <a:endParaRPr lang="en-US" sz="1800" b="1" i="1">
              <a:solidFill>
                <a:srgbClr val="756458"/>
              </a:solidFill>
              <a:latin typeface="Verdana" panose="020B0604030504040204" pitchFamily="34" charset="0"/>
              <a:ea typeface="Verdana" panose="020B0604030504040204" pitchFamily="34" charset="0"/>
            </a:endParaRPr>
          </a:p>
          <a:p>
            <a:pPr algn="ctr">
              <a:lnSpc>
                <a:spcPct val="114000"/>
              </a:lnSpc>
            </a:pPr>
            <a:endParaRPr lang="vi-VN" sz="1800" b="1" i="1">
              <a:solidFill>
                <a:srgbClr val="756458"/>
              </a:solidFill>
              <a:latin typeface="Verdana" panose="020B0604030504040204" pitchFamily="34" charset="0"/>
              <a:ea typeface="Verdana" panose="020B0604030504040204" pitchFamily="34" charset="0"/>
            </a:endParaRPr>
          </a:p>
          <a:p>
            <a:pPr marL="342900" indent="-342900" algn="just">
              <a:lnSpc>
                <a:spcPct val="114000"/>
              </a:lnSpc>
              <a:buFont typeface="Wingdings" panose="05000000000000000000" pitchFamily="2" charset="2"/>
              <a:buChar char="§"/>
            </a:pPr>
            <a:r>
              <a:rPr lang="en-US">
                <a:solidFill>
                  <a:srgbClr val="756458"/>
                </a:solidFill>
                <a:latin typeface="Verdana" panose="020B0604030504040204" pitchFamily="34" charset="0"/>
                <a:ea typeface="Verdana" panose="020B0604030504040204" pitchFamily="34" charset="0"/>
              </a:rPr>
              <a:t>N</a:t>
            </a:r>
            <a:r>
              <a:rPr lang="vi-VN" sz="1800">
                <a:solidFill>
                  <a:srgbClr val="756458"/>
                </a:solidFill>
                <a:latin typeface="Verdana" panose="020B0604030504040204" pitchFamily="34" charset="0"/>
                <a:ea typeface="Verdana" panose="020B0604030504040204" pitchFamily="34" charset="0"/>
              </a:rPr>
              <a:t>hận được mức giá chiết khấu của công ty </a:t>
            </a:r>
            <a:r>
              <a:rPr lang="en-US" sz="1800">
                <a:solidFill>
                  <a:srgbClr val="756458"/>
                </a:solidFill>
                <a:latin typeface="Verdana" panose="020B0604030504040204" pitchFamily="34" charset="0"/>
                <a:ea typeface="Verdana" panose="020B0604030504040204" pitchFamily="34" charset="0"/>
              </a:rPr>
              <a:t>&amp;</a:t>
            </a:r>
            <a:r>
              <a:rPr lang="vi-VN" sz="1800">
                <a:solidFill>
                  <a:srgbClr val="756458"/>
                </a:solidFill>
                <a:latin typeface="Verdana" panose="020B0604030504040204" pitchFamily="34" charset="0"/>
                <a:ea typeface="Verdana" panose="020B0604030504040204" pitchFamily="34" charset="0"/>
              </a:rPr>
              <a:t> ưu đãi khác cho khách hàng lâu dài.</a:t>
            </a:r>
          </a:p>
          <a:p>
            <a:pPr marL="342900" indent="-342900" algn="just">
              <a:lnSpc>
                <a:spcPct val="114000"/>
              </a:lnSpc>
              <a:buFont typeface="Wingdings" panose="05000000000000000000" pitchFamily="2" charset="2"/>
              <a:buChar char="§"/>
            </a:pPr>
            <a:r>
              <a:rPr lang="vi-VN" sz="1800">
                <a:solidFill>
                  <a:srgbClr val="756458"/>
                </a:solidFill>
                <a:latin typeface="Verdana" panose="020B0604030504040204" pitchFamily="34" charset="0"/>
                <a:ea typeface="Verdana" panose="020B0604030504040204" pitchFamily="34" charset="0"/>
              </a:rPr>
              <a:t>Hợp đồng sẽ được làm ngay khi khách hàng chấp nhận mua hàng bao gồm các điều khoản về thời gian giao hàng, kỳ hạn thanh toán nợ, chính sách đổi trả hàng, hình thức thanh toán.</a:t>
            </a:r>
          </a:p>
        </p:txBody>
      </p:sp>
      <p:cxnSp>
        <p:nvCxnSpPr>
          <p:cNvPr id="9" name="Straight Connector 8">
            <a:extLst>
              <a:ext uri="{FF2B5EF4-FFF2-40B4-BE49-F238E27FC236}">
                <a16:creationId xmlns:a16="http://schemas.microsoft.com/office/drawing/2014/main" id="{0FF62B00-6DDF-4245-873C-2C484E97042A}"/>
              </a:ext>
            </a:extLst>
          </p:cNvPr>
          <p:cNvCxnSpPr/>
          <p:nvPr/>
        </p:nvCxnSpPr>
        <p:spPr>
          <a:xfrm>
            <a:off x="6484297" y="1765294"/>
            <a:ext cx="0" cy="4206240"/>
          </a:xfrm>
          <a:prstGeom prst="line">
            <a:avLst/>
          </a:prstGeom>
          <a:ln w="38100">
            <a:solidFill>
              <a:srgbClr val="756458"/>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54DC7-BEA8-45A4-B4FE-4B89B20856DE}"/>
              </a:ext>
            </a:extLst>
          </p:cNvPr>
          <p:cNvCxnSpPr/>
          <p:nvPr/>
        </p:nvCxnSpPr>
        <p:spPr>
          <a:xfrm>
            <a:off x="667904" y="2756279"/>
            <a:ext cx="10972800" cy="0"/>
          </a:xfrm>
          <a:prstGeom prst="line">
            <a:avLst/>
          </a:prstGeom>
          <a:ln w="38100">
            <a:solidFill>
              <a:srgbClr val="756458"/>
            </a:solidFill>
          </a:ln>
        </p:spPr>
        <p:style>
          <a:lnRef idx="1">
            <a:schemeClr val="accent1"/>
          </a:lnRef>
          <a:fillRef idx="0">
            <a:schemeClr val="accent1"/>
          </a:fillRef>
          <a:effectRef idx="0">
            <a:schemeClr val="accent1"/>
          </a:effectRef>
          <a:fontRef idx="minor">
            <a:schemeClr val="tx1"/>
          </a:fontRef>
        </p:style>
      </p:cxnSp>
      <p:pic>
        <p:nvPicPr>
          <p:cNvPr id="10" name="Graphic 9" descr="Loan with solid fill">
            <a:extLst>
              <a:ext uri="{FF2B5EF4-FFF2-40B4-BE49-F238E27FC236}">
                <a16:creationId xmlns:a16="http://schemas.microsoft.com/office/drawing/2014/main" id="{E313F5BB-F36F-47B6-A5D8-5892B7525C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85024" y="2299079"/>
            <a:ext cx="914400" cy="914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091937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Kaffeeverpackungsdesign Mit Kaffee Ast Mit Blättern Und Bohnen  Vektortemplatepaket Für Ihr Design Stock Vektor Art und mehr Bilder von  Kaffee - Getränk - iStock">
            <a:extLst>
              <a:ext uri="{FF2B5EF4-FFF2-40B4-BE49-F238E27FC236}">
                <a16:creationId xmlns:a16="http://schemas.microsoft.com/office/drawing/2014/main" id="{5470EDFD-5A79-4BAE-9F82-1BC882AEF941}"/>
              </a:ext>
            </a:extLst>
          </p:cNvPr>
          <p:cNvPicPr>
            <a:picLocks noChangeAspect="1" noChangeArrowheads="1"/>
          </p:cNvPicPr>
          <p:nvPr/>
        </p:nvPicPr>
        <p:blipFill rotWithShape="1">
          <a:blip r:embed="rId2">
            <a:clrChange>
              <a:clrFrom>
                <a:srgbClr val="EAE1D2"/>
              </a:clrFrom>
              <a:clrTo>
                <a:srgbClr val="EAE1D2">
                  <a:alpha val="0"/>
                </a:srgbClr>
              </a:clrTo>
            </a:clrChang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9104" t="11899" r="8029" b="10394"/>
          <a:stretch/>
        </p:blipFill>
        <p:spPr bwMode="auto">
          <a:xfrm>
            <a:off x="5879690" y="685800"/>
            <a:ext cx="5850809" cy="5486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7D06935-7162-472F-A4B4-D82A666344A8}"/>
              </a:ext>
            </a:extLst>
          </p:cNvPr>
          <p:cNvSpPr>
            <a:spLocks noGrp="1"/>
          </p:cNvSpPr>
          <p:nvPr>
            <p:ph type="sldNum" sz="quarter" idx="12"/>
          </p:nvPr>
        </p:nvSpPr>
        <p:spPr/>
        <p:txBody>
          <a:bodyPr/>
          <a:lstStyle/>
          <a:p>
            <a:fld id="{D5BA094D-3DE0-41B4-A029-1B668B87A39B}" type="slidenum">
              <a:rPr lang="en-US" smtClean="0"/>
              <a:pPr/>
              <a:t>22</a:t>
            </a:fld>
            <a:endParaRPr lang="en-US"/>
          </a:p>
        </p:txBody>
      </p:sp>
      <p:pic>
        <p:nvPicPr>
          <p:cNvPr id="12292" name="Picture 4" descr="Những hình ảnh động Powerpoint tạm biệt cuối slide thuyết trình đẹp nhất">
            <a:extLst>
              <a:ext uri="{FF2B5EF4-FFF2-40B4-BE49-F238E27FC236}">
                <a16:creationId xmlns:a16="http://schemas.microsoft.com/office/drawing/2014/main" id="{679A2662-58A7-43B9-8B58-B92359B85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3470" y="731204"/>
            <a:ext cx="1963418" cy="1371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06CFDE4-F3CF-4099-90C2-FCA2E6080044}"/>
              </a:ext>
            </a:extLst>
          </p:cNvPr>
          <p:cNvSpPr txBox="1"/>
          <p:nvPr/>
        </p:nvSpPr>
        <p:spPr>
          <a:xfrm>
            <a:off x="1286165" y="2293665"/>
            <a:ext cx="4023360" cy="1110369"/>
          </a:xfrm>
          <a:prstGeom prst="rect">
            <a:avLst/>
          </a:prstGeom>
          <a:noFill/>
        </p:spPr>
        <p:txBody>
          <a:bodyPr wrap="square" rtlCol="0">
            <a:spAutoFit/>
          </a:bodyPr>
          <a:lstStyle/>
          <a:p>
            <a:pPr algn="ctr">
              <a:lnSpc>
                <a:spcPct val="114000"/>
              </a:lnSpc>
            </a:pPr>
            <a:r>
              <a:rPr lang="en-US" sz="2000">
                <a:solidFill>
                  <a:srgbClr val="756458"/>
                </a:solidFill>
                <a:latin typeface="Verdana" panose="020B0604030504040204" pitchFamily="34" charset="0"/>
                <a:ea typeface="Verdana" panose="020B0604030504040204" pitchFamily="34" charset="0"/>
              </a:rPr>
              <a:t>Hỏi gì thì hỏi nhóm tui đi nè~</a:t>
            </a:r>
          </a:p>
          <a:p>
            <a:pPr algn="ctr">
              <a:lnSpc>
                <a:spcPct val="114000"/>
              </a:lnSpc>
            </a:pPr>
            <a:r>
              <a:rPr lang="en-US" sz="2000">
                <a:solidFill>
                  <a:srgbClr val="756458"/>
                </a:solidFill>
                <a:latin typeface="Verdana" panose="020B0604030504040204" pitchFamily="34" charset="0"/>
                <a:ea typeface="Verdana" panose="020B0604030504040204" pitchFamily="34" charset="0"/>
              </a:rPr>
              <a:t>Thuyết trình căng thẳng lém, đừng hỏi khó nha~</a:t>
            </a:r>
          </a:p>
        </p:txBody>
      </p:sp>
      <p:sp>
        <p:nvSpPr>
          <p:cNvPr id="4" name="Rectangle: Rounded Corners 3">
            <a:extLst>
              <a:ext uri="{FF2B5EF4-FFF2-40B4-BE49-F238E27FC236}">
                <a16:creationId xmlns:a16="http://schemas.microsoft.com/office/drawing/2014/main" id="{E6FB15D6-3C87-4B25-9B4B-944CF8515789}"/>
              </a:ext>
            </a:extLst>
          </p:cNvPr>
          <p:cNvSpPr/>
          <p:nvPr/>
        </p:nvSpPr>
        <p:spPr>
          <a:xfrm>
            <a:off x="2088547" y="3861969"/>
            <a:ext cx="2153265" cy="511278"/>
          </a:xfrm>
          <a:prstGeom prst="roundRect">
            <a:avLst>
              <a:gd name="adj" fmla="val 50000"/>
            </a:avLst>
          </a:prstGeom>
          <a:solidFill>
            <a:srgbClr val="75645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Verdana" panose="020B0604030504040204" pitchFamily="34" charset="0"/>
                <a:ea typeface="Verdana" panose="020B0604030504040204" pitchFamily="34" charset="0"/>
              </a:rPr>
              <a:t>HỎI</a:t>
            </a:r>
          </a:p>
        </p:txBody>
      </p:sp>
      <p:grpSp>
        <p:nvGrpSpPr>
          <p:cNvPr id="8" name="Group 7">
            <a:extLst>
              <a:ext uri="{FF2B5EF4-FFF2-40B4-BE49-F238E27FC236}">
                <a16:creationId xmlns:a16="http://schemas.microsoft.com/office/drawing/2014/main" id="{27E71A8B-82A1-49E7-A9DD-6CA6B0DA9F63}"/>
              </a:ext>
            </a:extLst>
          </p:cNvPr>
          <p:cNvGrpSpPr/>
          <p:nvPr/>
        </p:nvGrpSpPr>
        <p:grpSpPr>
          <a:xfrm>
            <a:off x="1286165" y="4946920"/>
            <a:ext cx="3897980" cy="646331"/>
            <a:chOff x="1306050" y="4753176"/>
            <a:chExt cx="3897980" cy="646331"/>
          </a:xfrm>
        </p:grpSpPr>
        <p:grpSp>
          <p:nvGrpSpPr>
            <p:cNvPr id="28" name="Google Shape;25621;p125">
              <a:extLst>
                <a:ext uri="{FF2B5EF4-FFF2-40B4-BE49-F238E27FC236}">
                  <a16:creationId xmlns:a16="http://schemas.microsoft.com/office/drawing/2014/main" id="{B1477BD0-B290-43DA-91EC-E26CD3028156}"/>
                </a:ext>
              </a:extLst>
            </p:cNvPr>
            <p:cNvGrpSpPr/>
            <p:nvPr/>
          </p:nvGrpSpPr>
          <p:grpSpPr>
            <a:xfrm>
              <a:off x="1306050" y="4888708"/>
              <a:ext cx="387681" cy="387661"/>
              <a:chOff x="266768" y="1721375"/>
              <a:chExt cx="397907" cy="397887"/>
            </a:xfrm>
          </p:grpSpPr>
          <p:sp>
            <p:nvSpPr>
              <p:cNvPr id="29" name="Google Shape;25622;p125">
                <a:extLst>
                  <a:ext uri="{FF2B5EF4-FFF2-40B4-BE49-F238E27FC236}">
                    <a16:creationId xmlns:a16="http://schemas.microsoft.com/office/drawing/2014/main" id="{E1D17033-8C5E-4599-BF82-EEB6DECEFF22}"/>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623;p125">
                <a:extLst>
                  <a:ext uri="{FF2B5EF4-FFF2-40B4-BE49-F238E27FC236}">
                    <a16:creationId xmlns:a16="http://schemas.microsoft.com/office/drawing/2014/main" id="{C9FB61A2-F526-413C-8030-2D29F213051A}"/>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7564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F1325F6E-1284-4BDF-9571-0AA136C7A951}"/>
                </a:ext>
              </a:extLst>
            </p:cNvPr>
            <p:cNvSpPr txBox="1"/>
            <p:nvPr/>
          </p:nvSpPr>
          <p:spPr>
            <a:xfrm>
              <a:off x="1912190" y="4753176"/>
              <a:ext cx="3291840" cy="646331"/>
            </a:xfrm>
            <a:prstGeom prst="rect">
              <a:avLst/>
            </a:prstGeom>
            <a:noFill/>
          </p:spPr>
          <p:txBody>
            <a:bodyPr wrap="square" rtlCol="0">
              <a:spAutoFit/>
            </a:bodyPr>
            <a:lstStyle/>
            <a:p>
              <a:r>
                <a:rPr lang="en-US" u="sng">
                  <a:solidFill>
                    <a:srgbClr val="756458"/>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facebook.com/profile.php?id=100013966660300</a:t>
              </a:r>
            </a:p>
          </p:txBody>
        </p:sp>
      </p:grpSp>
      <p:grpSp>
        <p:nvGrpSpPr>
          <p:cNvPr id="9" name="Group 8">
            <a:extLst>
              <a:ext uri="{FF2B5EF4-FFF2-40B4-BE49-F238E27FC236}">
                <a16:creationId xmlns:a16="http://schemas.microsoft.com/office/drawing/2014/main" id="{85AF1817-F917-4BA4-959A-E38F8101A0B6}"/>
              </a:ext>
            </a:extLst>
          </p:cNvPr>
          <p:cNvGrpSpPr/>
          <p:nvPr/>
        </p:nvGrpSpPr>
        <p:grpSpPr>
          <a:xfrm>
            <a:off x="1286165" y="5802761"/>
            <a:ext cx="3891997" cy="457200"/>
            <a:chOff x="1254227" y="5625292"/>
            <a:chExt cx="3891997" cy="457200"/>
          </a:xfrm>
        </p:grpSpPr>
        <p:grpSp>
          <p:nvGrpSpPr>
            <p:cNvPr id="23" name="Google Shape;25379;p125">
              <a:extLst>
                <a:ext uri="{FF2B5EF4-FFF2-40B4-BE49-F238E27FC236}">
                  <a16:creationId xmlns:a16="http://schemas.microsoft.com/office/drawing/2014/main" id="{B425D30D-488C-44D6-9689-4C84A3A02545}"/>
                </a:ext>
              </a:extLst>
            </p:cNvPr>
            <p:cNvGrpSpPr/>
            <p:nvPr/>
          </p:nvGrpSpPr>
          <p:grpSpPr>
            <a:xfrm>
              <a:off x="1254227" y="5705871"/>
              <a:ext cx="421927" cy="297195"/>
              <a:chOff x="-1199300" y="3279250"/>
              <a:chExt cx="293025" cy="206400"/>
            </a:xfrm>
            <a:solidFill>
              <a:srgbClr val="756458"/>
            </a:solidFill>
          </p:grpSpPr>
          <p:sp>
            <p:nvSpPr>
              <p:cNvPr id="24" name="Google Shape;25380;p125">
                <a:extLst>
                  <a:ext uri="{FF2B5EF4-FFF2-40B4-BE49-F238E27FC236}">
                    <a16:creationId xmlns:a16="http://schemas.microsoft.com/office/drawing/2014/main" id="{C5B7C3DA-D500-44FB-983A-BAF36B233E14}"/>
                  </a:ext>
                </a:extLst>
              </p:cNvPr>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381;p125">
                <a:extLst>
                  <a:ext uri="{FF2B5EF4-FFF2-40B4-BE49-F238E27FC236}">
                    <a16:creationId xmlns:a16="http://schemas.microsoft.com/office/drawing/2014/main" id="{094D5BE9-4CD6-4960-878E-73317347F954}"/>
                  </a:ext>
                </a:extLst>
              </p:cNvPr>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382;p125">
                <a:extLst>
                  <a:ext uri="{FF2B5EF4-FFF2-40B4-BE49-F238E27FC236}">
                    <a16:creationId xmlns:a16="http://schemas.microsoft.com/office/drawing/2014/main" id="{45FFADDC-6FCF-4582-8A71-ADE6E866F90D}"/>
                  </a:ext>
                </a:extLst>
              </p:cNvPr>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383;p125">
                <a:extLst>
                  <a:ext uri="{FF2B5EF4-FFF2-40B4-BE49-F238E27FC236}">
                    <a16:creationId xmlns:a16="http://schemas.microsoft.com/office/drawing/2014/main" id="{BA08BA12-7B7B-43D5-B0B5-F64D11E27E65}"/>
                  </a:ext>
                </a:extLst>
              </p:cNvPr>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TextBox 31">
              <a:extLst>
                <a:ext uri="{FF2B5EF4-FFF2-40B4-BE49-F238E27FC236}">
                  <a16:creationId xmlns:a16="http://schemas.microsoft.com/office/drawing/2014/main" id="{ACB56C92-BF94-4F6F-8872-CE0B93260013}"/>
                </a:ext>
              </a:extLst>
            </p:cNvPr>
            <p:cNvSpPr txBox="1"/>
            <p:nvPr/>
          </p:nvSpPr>
          <p:spPr>
            <a:xfrm>
              <a:off x="1854384" y="5625292"/>
              <a:ext cx="3291840" cy="457200"/>
            </a:xfrm>
            <a:prstGeom prst="rect">
              <a:avLst/>
            </a:prstGeom>
            <a:noFill/>
          </p:spPr>
          <p:txBody>
            <a:bodyPr wrap="square" rtlCol="0">
              <a:spAutoFit/>
            </a:bodyPr>
            <a:lstStyle/>
            <a:p>
              <a:r>
                <a:rPr lang="en-US" u="sng">
                  <a:solidFill>
                    <a:srgbClr val="756458"/>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18521421@gm.uit.edu.vn</a:t>
              </a:r>
            </a:p>
          </p:txBody>
        </p:sp>
      </p:grpSp>
      <p:sp>
        <p:nvSpPr>
          <p:cNvPr id="5" name="Freeform: Shape 4">
            <a:extLst>
              <a:ext uri="{FF2B5EF4-FFF2-40B4-BE49-F238E27FC236}">
                <a16:creationId xmlns:a16="http://schemas.microsoft.com/office/drawing/2014/main" id="{B798926C-1691-48F8-82CB-380AF7EE6E86}"/>
              </a:ext>
            </a:extLst>
          </p:cNvPr>
          <p:cNvSpPr/>
          <p:nvPr/>
        </p:nvSpPr>
        <p:spPr>
          <a:xfrm>
            <a:off x="3982888" y="4180959"/>
            <a:ext cx="288019" cy="384576"/>
          </a:xfrm>
          <a:custGeom>
            <a:avLst/>
            <a:gdLst>
              <a:gd name="connsiteX0" fmla="*/ 0 w 3431458"/>
              <a:gd name="connsiteY0" fmla="*/ 0 h 4581833"/>
              <a:gd name="connsiteX1" fmla="*/ 442452 w 3431458"/>
              <a:gd name="connsiteY1" fmla="*/ 4581833 h 4581833"/>
              <a:gd name="connsiteX2" fmla="*/ 1514168 w 3431458"/>
              <a:gd name="connsiteY2" fmla="*/ 3087329 h 4581833"/>
              <a:gd name="connsiteX3" fmla="*/ 3431458 w 3431458"/>
              <a:gd name="connsiteY3" fmla="*/ 3018504 h 4581833"/>
              <a:gd name="connsiteX4" fmla="*/ 0 w 3431458"/>
              <a:gd name="connsiteY4" fmla="*/ 0 h 4581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1458" h="4581833">
                <a:moveTo>
                  <a:pt x="0" y="0"/>
                </a:moveTo>
                <a:lnTo>
                  <a:pt x="442452" y="4581833"/>
                </a:lnTo>
                <a:lnTo>
                  <a:pt x="1514168" y="3087329"/>
                </a:lnTo>
                <a:lnTo>
                  <a:pt x="3431458" y="3018504"/>
                </a:lnTo>
                <a:lnTo>
                  <a:pt x="0"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262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accel="50000" decel="50000" fill="hold" grpId="0" nodeType="withEffect">
                                  <p:stCondLst>
                                    <p:cond delay="0"/>
                                  </p:stCondLst>
                                  <p:childTnLst>
                                    <p:animMotion origin="layout" path="M 0.17656 0.36227 L -1.45833E-6 -1.48148E-6 " pathEditMode="relative" rAng="0" ptsTypes="AA">
                                      <p:cBhvr>
                                        <p:cTn id="6" dur="2000" fill="hold"/>
                                        <p:tgtEl>
                                          <p:spTgt spid="5"/>
                                        </p:tgtEl>
                                        <p:attrNameLst>
                                          <p:attrName>ppt_x</p:attrName>
                                          <p:attrName>ppt_y</p:attrName>
                                        </p:attrNameLst>
                                      </p:cBhvr>
                                      <p:rCtr x="-8828" y="-18125"/>
                                    </p:animMotion>
                                  </p:childTnLst>
                                </p:cTn>
                              </p:par>
                            </p:childTnLst>
                          </p:cTn>
                        </p:par>
                        <p:par>
                          <p:cTn id="7" fill="hold">
                            <p:stCondLst>
                              <p:cond delay="2000"/>
                            </p:stCondLst>
                            <p:childTnLst>
                              <p:par>
                                <p:cTn id="8" presetID="6" presetClass="emph" presetSubtype="0" repeatCount="indefinite" autoRev="1" fill="hold" grpId="0" nodeType="afterEffect">
                                  <p:stCondLst>
                                    <p:cond delay="0"/>
                                  </p:stCondLst>
                                  <p:childTnLst>
                                    <p:animScale>
                                      <p:cBhvr>
                                        <p:cTn id="9" dur="300" fill="hold"/>
                                        <p:tgtEl>
                                          <p:spTgt spid="4"/>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4E88A09-2DA4-4A91-B1D5-BB050086EA37}"/>
              </a:ext>
            </a:extLst>
          </p:cNvPr>
          <p:cNvSpPr/>
          <p:nvPr/>
        </p:nvSpPr>
        <p:spPr>
          <a:xfrm>
            <a:off x="0" y="670307"/>
            <a:ext cx="6096001" cy="5486400"/>
          </a:xfrm>
          <a:custGeom>
            <a:avLst/>
            <a:gdLst>
              <a:gd name="connsiteX0" fmla="*/ 0 w 6096001"/>
              <a:gd name="connsiteY0" fmla="*/ 0 h 5486400"/>
              <a:gd name="connsiteX1" fmla="*/ 3352801 w 6096001"/>
              <a:gd name="connsiteY1" fmla="*/ 0 h 5486400"/>
              <a:gd name="connsiteX2" fmla="*/ 6096001 w 6096001"/>
              <a:gd name="connsiteY2" fmla="*/ 2743200 h 5486400"/>
              <a:gd name="connsiteX3" fmla="*/ 3352801 w 6096001"/>
              <a:gd name="connsiteY3" fmla="*/ 5486400 h 5486400"/>
              <a:gd name="connsiteX4" fmla="*/ 0 w 6096001"/>
              <a:gd name="connsiteY4" fmla="*/ 5486400 h 548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1" h="5486400">
                <a:moveTo>
                  <a:pt x="0" y="0"/>
                </a:moveTo>
                <a:lnTo>
                  <a:pt x="3352801" y="0"/>
                </a:lnTo>
                <a:cubicBezTo>
                  <a:pt x="4867829" y="0"/>
                  <a:pt x="6096001" y="1228172"/>
                  <a:pt x="6096001" y="2743200"/>
                </a:cubicBezTo>
                <a:cubicBezTo>
                  <a:pt x="6096001" y="4258228"/>
                  <a:pt x="4867829" y="5486400"/>
                  <a:pt x="3352801" y="5486400"/>
                </a:cubicBezTo>
                <a:lnTo>
                  <a:pt x="0" y="5486400"/>
                </a:lnTo>
                <a:close/>
              </a:path>
            </a:pathLst>
          </a:custGeom>
          <a:noFill/>
          <a:ln w="38100">
            <a:solidFill>
              <a:srgbClr val="75645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t>NỘI DUNG CHÍNH</a:t>
            </a:r>
          </a:p>
        </p:txBody>
      </p:sp>
      <p:sp>
        <p:nvSpPr>
          <p:cNvPr id="9" name="Freeform: Shape 8">
            <a:extLst>
              <a:ext uri="{FF2B5EF4-FFF2-40B4-BE49-F238E27FC236}">
                <a16:creationId xmlns:a16="http://schemas.microsoft.com/office/drawing/2014/main" id="{A2F3F611-1570-44B7-BDB5-7B7CC9BA51DC}"/>
              </a:ext>
            </a:extLst>
          </p:cNvPr>
          <p:cNvSpPr>
            <a:spLocks noChangeAspect="1"/>
          </p:cNvSpPr>
          <p:nvPr/>
        </p:nvSpPr>
        <p:spPr>
          <a:xfrm>
            <a:off x="0" y="777240"/>
            <a:ext cx="5892801" cy="5303520"/>
          </a:xfrm>
          <a:custGeom>
            <a:avLst/>
            <a:gdLst>
              <a:gd name="connsiteX0" fmla="*/ 0 w 6096001"/>
              <a:gd name="connsiteY0" fmla="*/ 0 h 5486400"/>
              <a:gd name="connsiteX1" fmla="*/ 3352801 w 6096001"/>
              <a:gd name="connsiteY1" fmla="*/ 0 h 5486400"/>
              <a:gd name="connsiteX2" fmla="*/ 6096001 w 6096001"/>
              <a:gd name="connsiteY2" fmla="*/ 2743200 h 5486400"/>
              <a:gd name="connsiteX3" fmla="*/ 3352801 w 6096001"/>
              <a:gd name="connsiteY3" fmla="*/ 5486400 h 5486400"/>
              <a:gd name="connsiteX4" fmla="*/ 0 w 6096001"/>
              <a:gd name="connsiteY4" fmla="*/ 5486400 h 548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1" h="5486400">
                <a:moveTo>
                  <a:pt x="0" y="0"/>
                </a:moveTo>
                <a:lnTo>
                  <a:pt x="3352801" y="0"/>
                </a:lnTo>
                <a:cubicBezTo>
                  <a:pt x="4867829" y="0"/>
                  <a:pt x="6096001" y="1228172"/>
                  <a:pt x="6096001" y="2743200"/>
                </a:cubicBezTo>
                <a:cubicBezTo>
                  <a:pt x="6096001" y="4258228"/>
                  <a:pt x="4867829" y="5486400"/>
                  <a:pt x="3352801" y="5486400"/>
                </a:cubicBezTo>
                <a:lnTo>
                  <a:pt x="0" y="5486400"/>
                </a:lnTo>
                <a:close/>
              </a:path>
            </a:pathLst>
          </a:custGeom>
          <a:solidFill>
            <a:srgbClr val="756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4400" b="1">
                <a:latin typeface="Verdana" panose="020B0604030504040204" pitchFamily="34" charset="0"/>
                <a:ea typeface="Verdana" panose="020B0604030504040204" pitchFamily="34" charset="0"/>
              </a:rPr>
              <a:t>NỘI DUNG</a:t>
            </a:r>
          </a:p>
          <a:p>
            <a:pPr algn="ctr"/>
            <a:r>
              <a:rPr lang="en-US" sz="4400" b="1">
                <a:latin typeface="Verdana" panose="020B0604030504040204" pitchFamily="34" charset="0"/>
                <a:ea typeface="Verdana" panose="020B0604030504040204" pitchFamily="34" charset="0"/>
              </a:rPr>
              <a:t>CHÍNH</a:t>
            </a:r>
          </a:p>
        </p:txBody>
      </p:sp>
      <p:sp>
        <p:nvSpPr>
          <p:cNvPr id="10" name="Oval 9">
            <a:extLst>
              <a:ext uri="{FF2B5EF4-FFF2-40B4-BE49-F238E27FC236}">
                <a16:creationId xmlns:a16="http://schemas.microsoft.com/office/drawing/2014/main" id="{9AE911DE-B111-407A-9AD6-75917BB50116}"/>
              </a:ext>
            </a:extLst>
          </p:cNvPr>
          <p:cNvSpPr/>
          <p:nvPr/>
        </p:nvSpPr>
        <p:spPr>
          <a:xfrm>
            <a:off x="4550779" y="824555"/>
            <a:ext cx="1030147" cy="1030147"/>
          </a:xfrm>
          <a:prstGeom prst="ellipse">
            <a:avLst/>
          </a:prstGeom>
          <a:solidFill>
            <a:schemeClr val="bg1"/>
          </a:solidFill>
          <a:ln>
            <a:solidFill>
              <a:schemeClr val="bg1">
                <a:lumMod val="95000"/>
              </a:schemeClr>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rgbClr val="756458"/>
                </a:solidFill>
                <a:effectLst>
                  <a:outerShdw blurRad="127000" dist="38100" dir="2700000" algn="tl" rotWithShape="0">
                    <a:prstClr val="black">
                      <a:alpha val="40000"/>
                    </a:prstClr>
                  </a:outerShdw>
                </a:effectLst>
                <a:latin typeface="Verdana" panose="020B0604030504040204" pitchFamily="34" charset="0"/>
                <a:ea typeface="Verdana" panose="020B0604030504040204" pitchFamily="34" charset="0"/>
              </a:rPr>
              <a:t>1</a:t>
            </a:r>
            <a:endParaRPr lang="en-US" b="1">
              <a:solidFill>
                <a:srgbClr val="756458"/>
              </a:solidFill>
              <a:effectLst>
                <a:outerShdw blurRad="127000" dist="38100" dir="2700000" algn="tl" rotWithShape="0">
                  <a:prstClr val="black">
                    <a:alpha val="40000"/>
                  </a:prstClr>
                </a:outerShdw>
              </a:effectLst>
              <a:latin typeface="Verdana" panose="020B0604030504040204" pitchFamily="34" charset="0"/>
              <a:ea typeface="Verdana" panose="020B0604030504040204" pitchFamily="34" charset="0"/>
            </a:endParaRPr>
          </a:p>
        </p:txBody>
      </p:sp>
      <p:sp>
        <p:nvSpPr>
          <p:cNvPr id="11" name="Oval 10">
            <a:extLst>
              <a:ext uri="{FF2B5EF4-FFF2-40B4-BE49-F238E27FC236}">
                <a16:creationId xmlns:a16="http://schemas.microsoft.com/office/drawing/2014/main" id="{52408F9D-21AD-44A6-AF80-4F9FC094BE3B}"/>
              </a:ext>
            </a:extLst>
          </p:cNvPr>
          <p:cNvSpPr/>
          <p:nvPr/>
        </p:nvSpPr>
        <p:spPr>
          <a:xfrm>
            <a:off x="5580926" y="2886506"/>
            <a:ext cx="1030147" cy="1030147"/>
          </a:xfrm>
          <a:prstGeom prst="ellipse">
            <a:avLst/>
          </a:prstGeom>
          <a:solidFill>
            <a:schemeClr val="bg1"/>
          </a:solidFill>
          <a:ln>
            <a:solidFill>
              <a:schemeClr val="bg1">
                <a:lumMod val="95000"/>
              </a:schemeClr>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rgbClr val="756458"/>
                </a:solidFill>
                <a:effectLst>
                  <a:outerShdw blurRad="127000" dist="38100" dir="2700000" algn="tl" rotWithShape="0">
                    <a:prstClr val="black">
                      <a:alpha val="40000"/>
                    </a:prstClr>
                  </a:outerShdw>
                </a:effectLst>
                <a:latin typeface="Verdana" panose="020B0604030504040204" pitchFamily="34" charset="0"/>
                <a:ea typeface="Verdana" panose="020B0604030504040204" pitchFamily="34" charset="0"/>
              </a:rPr>
              <a:t>2</a:t>
            </a:r>
          </a:p>
        </p:txBody>
      </p:sp>
      <p:sp>
        <p:nvSpPr>
          <p:cNvPr id="12" name="Oval 11">
            <a:extLst>
              <a:ext uri="{FF2B5EF4-FFF2-40B4-BE49-F238E27FC236}">
                <a16:creationId xmlns:a16="http://schemas.microsoft.com/office/drawing/2014/main" id="{C482C94E-CA7D-4443-B9AD-20E79A294291}"/>
              </a:ext>
            </a:extLst>
          </p:cNvPr>
          <p:cNvSpPr/>
          <p:nvPr/>
        </p:nvSpPr>
        <p:spPr>
          <a:xfrm>
            <a:off x="4550778" y="4977534"/>
            <a:ext cx="1030147" cy="1030147"/>
          </a:xfrm>
          <a:prstGeom prst="ellipse">
            <a:avLst/>
          </a:prstGeom>
          <a:solidFill>
            <a:schemeClr val="bg1"/>
          </a:solidFill>
          <a:ln>
            <a:solidFill>
              <a:schemeClr val="bg1">
                <a:lumMod val="95000"/>
              </a:schemeClr>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rgbClr val="756458"/>
                </a:solidFill>
                <a:effectLst>
                  <a:outerShdw blurRad="127000" dist="38100" dir="2700000" algn="tl" rotWithShape="0">
                    <a:prstClr val="black">
                      <a:alpha val="40000"/>
                    </a:prstClr>
                  </a:outerShdw>
                </a:effectLst>
                <a:latin typeface="Verdana" panose="020B0604030504040204" pitchFamily="34" charset="0"/>
                <a:ea typeface="Verdana" panose="020B0604030504040204" pitchFamily="34" charset="0"/>
              </a:rPr>
              <a:t>3</a:t>
            </a:r>
          </a:p>
        </p:txBody>
      </p:sp>
      <p:sp>
        <p:nvSpPr>
          <p:cNvPr id="14" name="TextBox 13">
            <a:extLst>
              <a:ext uri="{FF2B5EF4-FFF2-40B4-BE49-F238E27FC236}">
                <a16:creationId xmlns:a16="http://schemas.microsoft.com/office/drawing/2014/main" id="{D16B1FA0-E42E-4009-A93A-A7BE0CB163D2}"/>
              </a:ext>
            </a:extLst>
          </p:cNvPr>
          <p:cNvSpPr txBox="1"/>
          <p:nvPr/>
        </p:nvSpPr>
        <p:spPr>
          <a:xfrm>
            <a:off x="5699761" y="795250"/>
            <a:ext cx="3840480" cy="461665"/>
          </a:xfrm>
          <a:prstGeom prst="rect">
            <a:avLst/>
          </a:prstGeom>
          <a:noFill/>
        </p:spPr>
        <p:txBody>
          <a:bodyPr wrap="square" rtlCol="0">
            <a:spAutoFit/>
          </a:bodyPr>
          <a:lstStyle/>
          <a:p>
            <a:r>
              <a:rPr lang="en-US" sz="2400" b="1">
                <a:solidFill>
                  <a:srgbClr val="756458"/>
                </a:solidFill>
                <a:latin typeface="Verdana" panose="020B0604030504040204" pitchFamily="34" charset="0"/>
                <a:ea typeface="Verdana" panose="020B0604030504040204" pitchFamily="34" charset="0"/>
              </a:rPr>
              <a:t>Giới thiệu chủ đề</a:t>
            </a:r>
          </a:p>
        </p:txBody>
      </p:sp>
      <p:sp>
        <p:nvSpPr>
          <p:cNvPr id="15" name="TextBox 14">
            <a:extLst>
              <a:ext uri="{FF2B5EF4-FFF2-40B4-BE49-F238E27FC236}">
                <a16:creationId xmlns:a16="http://schemas.microsoft.com/office/drawing/2014/main" id="{83202FD4-EFF6-49AD-B906-3A6535743BFB}"/>
              </a:ext>
            </a:extLst>
          </p:cNvPr>
          <p:cNvSpPr txBox="1"/>
          <p:nvPr/>
        </p:nvSpPr>
        <p:spPr>
          <a:xfrm>
            <a:off x="5699761" y="1220630"/>
            <a:ext cx="4023360" cy="1015663"/>
          </a:xfrm>
          <a:prstGeom prst="rect">
            <a:avLst/>
          </a:prstGeom>
          <a:noFill/>
        </p:spPr>
        <p:txBody>
          <a:bodyPr wrap="square" rtlCol="0">
            <a:spAutoFit/>
          </a:bodyPr>
          <a:lstStyle/>
          <a:p>
            <a:r>
              <a:rPr lang="en-US" sz="2000">
                <a:solidFill>
                  <a:srgbClr val="756458"/>
                </a:solidFill>
                <a:latin typeface="Verdana" panose="020B0604030504040204" pitchFamily="34" charset="0"/>
                <a:ea typeface="Verdana" panose="020B0604030504040204" pitchFamily="34" charset="0"/>
              </a:rPr>
              <a:t>Lí do chọn đề tài và giới thiệu sơ lược về doanh nghiệp</a:t>
            </a:r>
          </a:p>
        </p:txBody>
      </p:sp>
      <p:sp>
        <p:nvSpPr>
          <p:cNvPr id="16" name="TextBox 15">
            <a:extLst>
              <a:ext uri="{FF2B5EF4-FFF2-40B4-BE49-F238E27FC236}">
                <a16:creationId xmlns:a16="http://schemas.microsoft.com/office/drawing/2014/main" id="{610D81B6-1B59-49AC-85C8-B66F92ED583E}"/>
              </a:ext>
            </a:extLst>
          </p:cNvPr>
          <p:cNvSpPr txBox="1"/>
          <p:nvPr/>
        </p:nvSpPr>
        <p:spPr>
          <a:xfrm>
            <a:off x="6718333" y="2823752"/>
            <a:ext cx="3840480" cy="461665"/>
          </a:xfrm>
          <a:prstGeom prst="rect">
            <a:avLst/>
          </a:prstGeom>
          <a:noFill/>
        </p:spPr>
        <p:txBody>
          <a:bodyPr wrap="square" rtlCol="0">
            <a:spAutoFit/>
          </a:bodyPr>
          <a:lstStyle/>
          <a:p>
            <a:r>
              <a:rPr lang="en-US" sz="2400" b="1">
                <a:solidFill>
                  <a:srgbClr val="756458"/>
                </a:solidFill>
                <a:latin typeface="Verdana" panose="020B0604030504040204" pitchFamily="34" charset="0"/>
                <a:ea typeface="Verdana" panose="020B0604030504040204" pitchFamily="34" charset="0"/>
              </a:rPr>
              <a:t>Lập kế hoạch</a:t>
            </a:r>
          </a:p>
        </p:txBody>
      </p:sp>
      <p:sp>
        <p:nvSpPr>
          <p:cNvPr id="17" name="TextBox 16">
            <a:extLst>
              <a:ext uri="{FF2B5EF4-FFF2-40B4-BE49-F238E27FC236}">
                <a16:creationId xmlns:a16="http://schemas.microsoft.com/office/drawing/2014/main" id="{F3C802F5-4F15-44D5-9E34-C9D4C6556DE2}"/>
              </a:ext>
            </a:extLst>
          </p:cNvPr>
          <p:cNvSpPr txBox="1"/>
          <p:nvPr/>
        </p:nvSpPr>
        <p:spPr>
          <a:xfrm>
            <a:off x="6718333" y="3253718"/>
            <a:ext cx="3931920" cy="707886"/>
          </a:xfrm>
          <a:prstGeom prst="rect">
            <a:avLst/>
          </a:prstGeom>
          <a:noFill/>
        </p:spPr>
        <p:txBody>
          <a:bodyPr wrap="square" rtlCol="0">
            <a:spAutoFit/>
          </a:bodyPr>
          <a:lstStyle/>
          <a:p>
            <a:r>
              <a:rPr lang="en-US" sz="2000">
                <a:solidFill>
                  <a:srgbClr val="756458"/>
                </a:solidFill>
                <a:latin typeface="Verdana" panose="020B0604030504040204" pitchFamily="34" charset="0"/>
                <a:ea typeface="Verdana" panose="020B0604030504040204" pitchFamily="34" charset="0"/>
              </a:rPr>
              <a:t>Những việc cần thiết để lập kế hoạch cho các hoạt động</a:t>
            </a:r>
          </a:p>
        </p:txBody>
      </p:sp>
      <p:sp>
        <p:nvSpPr>
          <p:cNvPr id="18" name="TextBox 17">
            <a:extLst>
              <a:ext uri="{FF2B5EF4-FFF2-40B4-BE49-F238E27FC236}">
                <a16:creationId xmlns:a16="http://schemas.microsoft.com/office/drawing/2014/main" id="{3CA478FA-F102-4072-8508-BEE62CBF489E}"/>
              </a:ext>
            </a:extLst>
          </p:cNvPr>
          <p:cNvSpPr txBox="1"/>
          <p:nvPr/>
        </p:nvSpPr>
        <p:spPr>
          <a:xfrm>
            <a:off x="5699761" y="4909466"/>
            <a:ext cx="3840480" cy="461665"/>
          </a:xfrm>
          <a:prstGeom prst="rect">
            <a:avLst/>
          </a:prstGeom>
          <a:noFill/>
        </p:spPr>
        <p:txBody>
          <a:bodyPr wrap="square" rtlCol="0">
            <a:spAutoFit/>
          </a:bodyPr>
          <a:lstStyle/>
          <a:p>
            <a:r>
              <a:rPr lang="en-US" sz="2400" b="1">
                <a:solidFill>
                  <a:srgbClr val="756458"/>
                </a:solidFill>
                <a:latin typeface="Verdana" panose="020B0604030504040204" pitchFamily="34" charset="0"/>
                <a:ea typeface="Verdana" panose="020B0604030504040204" pitchFamily="34" charset="0"/>
              </a:rPr>
              <a:t>Tìm nguồn</a:t>
            </a:r>
          </a:p>
        </p:txBody>
      </p:sp>
      <p:sp>
        <p:nvSpPr>
          <p:cNvPr id="19" name="TextBox 18">
            <a:extLst>
              <a:ext uri="{FF2B5EF4-FFF2-40B4-BE49-F238E27FC236}">
                <a16:creationId xmlns:a16="http://schemas.microsoft.com/office/drawing/2014/main" id="{150902AC-D418-4FCB-9FC9-5DE5A3484F6C}"/>
              </a:ext>
            </a:extLst>
          </p:cNvPr>
          <p:cNvSpPr txBox="1"/>
          <p:nvPr/>
        </p:nvSpPr>
        <p:spPr>
          <a:xfrm>
            <a:off x="5699761" y="5326180"/>
            <a:ext cx="3931920" cy="731520"/>
          </a:xfrm>
          <a:prstGeom prst="rect">
            <a:avLst/>
          </a:prstGeom>
          <a:noFill/>
        </p:spPr>
        <p:txBody>
          <a:bodyPr wrap="square" rtlCol="0">
            <a:spAutoFit/>
          </a:bodyPr>
          <a:lstStyle/>
          <a:p>
            <a:r>
              <a:rPr lang="en-US" sz="2000">
                <a:solidFill>
                  <a:srgbClr val="756458"/>
                </a:solidFill>
                <a:latin typeface="Verdana" panose="020B0604030504040204" pitchFamily="34" charset="0"/>
                <a:ea typeface="Verdana" panose="020B0604030504040204" pitchFamily="34" charset="0"/>
                <a:cs typeface="Calibri" panose="020F0502020204030204" pitchFamily="34" charset="0"/>
              </a:rPr>
              <a:t>Các h</a:t>
            </a:r>
            <a:r>
              <a:rPr lang="vi-VN" sz="2000">
                <a:solidFill>
                  <a:srgbClr val="756458"/>
                </a:solidFill>
                <a:latin typeface="Verdana" panose="020B0604030504040204" pitchFamily="34" charset="0"/>
                <a:ea typeface="Verdana" panose="020B0604030504040204" pitchFamily="34" charset="0"/>
                <a:cs typeface="Calibri" panose="020F0502020204030204" pitchFamily="34" charset="0"/>
              </a:rPr>
              <a:t>oạt động để có nguồn vào tạo ra sản phẩm</a:t>
            </a:r>
            <a:r>
              <a:rPr lang="en-US" sz="2000">
                <a:solidFill>
                  <a:srgbClr val="756458"/>
                </a:solidFill>
                <a:latin typeface="Verdana" panose="020B0604030504040204" pitchFamily="34" charset="0"/>
                <a:ea typeface="Verdana" panose="020B0604030504040204" pitchFamily="34" charset="0"/>
                <a:cs typeface="Calibri" panose="020F0502020204030204" pitchFamily="34" charset="0"/>
              </a:rPr>
              <a:t>/</a:t>
            </a:r>
            <a:r>
              <a:rPr lang="vi-VN" sz="2000">
                <a:solidFill>
                  <a:srgbClr val="756458"/>
                </a:solidFill>
                <a:latin typeface="Verdana" panose="020B0604030504040204" pitchFamily="34" charset="0"/>
                <a:ea typeface="Verdana" panose="020B0604030504040204" pitchFamily="34" charset="0"/>
                <a:cs typeface="Calibri" panose="020F0502020204030204" pitchFamily="34" charset="0"/>
              </a:rPr>
              <a:t>dịch vụ</a:t>
            </a:r>
            <a:endParaRPr lang="en-US" sz="2000">
              <a:solidFill>
                <a:srgbClr val="756458"/>
              </a:solidFill>
              <a:latin typeface="Verdana" panose="020B0604030504040204" pitchFamily="34" charset="0"/>
              <a:ea typeface="Verdana" panose="020B0604030504040204" pitchFamily="34" charset="0"/>
            </a:endParaRPr>
          </a:p>
        </p:txBody>
      </p:sp>
      <p:pic>
        <p:nvPicPr>
          <p:cNvPr id="25" name="Picture 24">
            <a:extLst>
              <a:ext uri="{FF2B5EF4-FFF2-40B4-BE49-F238E27FC236}">
                <a16:creationId xmlns:a16="http://schemas.microsoft.com/office/drawing/2014/main" id="{D8F036EB-DAE7-41DF-BCB1-7959C661BFF5}"/>
              </a:ext>
            </a:extLst>
          </p:cNvPr>
          <p:cNvPicPr>
            <a:picLocks noChangeAspect="1"/>
          </p:cNvPicPr>
          <p:nvPr/>
        </p:nvPicPr>
        <p:blipFill>
          <a:blip r:embed="rId2"/>
          <a:stretch>
            <a:fillRect/>
          </a:stretch>
        </p:blipFill>
        <p:spPr>
          <a:xfrm>
            <a:off x="10520231" y="1899125"/>
            <a:ext cx="638175" cy="304800"/>
          </a:xfrm>
          <a:prstGeom prst="rect">
            <a:avLst/>
          </a:prstGeom>
        </p:spPr>
      </p:pic>
      <p:sp>
        <p:nvSpPr>
          <p:cNvPr id="2" name="Slide Number Placeholder 1">
            <a:extLst>
              <a:ext uri="{FF2B5EF4-FFF2-40B4-BE49-F238E27FC236}">
                <a16:creationId xmlns:a16="http://schemas.microsoft.com/office/drawing/2014/main" id="{AA8BD33E-615E-4727-89CA-29E947BA3F8D}"/>
              </a:ext>
            </a:extLst>
          </p:cNvPr>
          <p:cNvSpPr>
            <a:spLocks noGrp="1"/>
          </p:cNvSpPr>
          <p:nvPr>
            <p:ph type="sldNum" sz="quarter" idx="12"/>
          </p:nvPr>
        </p:nvSpPr>
        <p:spPr/>
        <p:txBody>
          <a:bodyPr/>
          <a:lstStyle/>
          <a:p>
            <a:fld id="{D5BA094D-3DE0-41B4-A029-1B668B87A39B}" type="slidenum">
              <a:rPr lang="en-US" smtClean="0"/>
              <a:t>3</a:t>
            </a:fld>
            <a:endParaRPr lang="en-US"/>
          </a:p>
        </p:txBody>
      </p:sp>
    </p:spTree>
    <p:extLst>
      <p:ext uri="{BB962C8B-B14F-4D97-AF65-F5344CB8AC3E}">
        <p14:creationId xmlns:p14="http://schemas.microsoft.com/office/powerpoint/2010/main" val="1762759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Tại Sao Nên Mở Quán Cafe Nhượng Quyền Trung Nguyên? | FnB Việt Nam">
            <a:extLst>
              <a:ext uri="{FF2B5EF4-FFF2-40B4-BE49-F238E27FC236}">
                <a16:creationId xmlns:a16="http://schemas.microsoft.com/office/drawing/2014/main" id="{E4A27C1C-D3B2-4818-8839-548B22D095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021" r="24979"/>
          <a:stretch>
            <a:fillRect/>
          </a:stretch>
        </p:blipFill>
        <p:spPr bwMode="auto">
          <a:xfrm>
            <a:off x="6705600" y="0"/>
            <a:ext cx="5486400" cy="6858000"/>
          </a:xfrm>
          <a:custGeom>
            <a:avLst/>
            <a:gdLst>
              <a:gd name="connsiteX0" fmla="*/ 1371600 w 5486400"/>
              <a:gd name="connsiteY0" fmla="*/ 0 h 6858000"/>
              <a:gd name="connsiteX1" fmla="*/ 5486400 w 5486400"/>
              <a:gd name="connsiteY1" fmla="*/ 0 h 6858000"/>
              <a:gd name="connsiteX2" fmla="*/ 4114800 w 5486400"/>
              <a:gd name="connsiteY2" fmla="*/ 6858000 h 6858000"/>
              <a:gd name="connsiteX3" fmla="*/ 0 w 5486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86400" h="6858000">
                <a:moveTo>
                  <a:pt x="1371600" y="0"/>
                </a:moveTo>
                <a:lnTo>
                  <a:pt x="5486400" y="0"/>
                </a:lnTo>
                <a:lnTo>
                  <a:pt x="4114800" y="6858000"/>
                </a:lnTo>
                <a:lnTo>
                  <a:pt x="0" y="6858000"/>
                </a:lnTo>
                <a:close/>
              </a:path>
            </a:pathLst>
          </a:custGeom>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905CDEE-B5B3-42FC-AB24-32966C7A89E5}"/>
              </a:ext>
            </a:extLst>
          </p:cNvPr>
          <p:cNvSpPr txBox="1"/>
          <p:nvPr/>
        </p:nvSpPr>
        <p:spPr>
          <a:xfrm>
            <a:off x="365761" y="802415"/>
            <a:ext cx="5120640" cy="1569660"/>
          </a:xfrm>
          <a:prstGeom prst="rect">
            <a:avLst/>
          </a:prstGeom>
          <a:noFill/>
        </p:spPr>
        <p:txBody>
          <a:bodyPr wrap="square" rtlCol="0">
            <a:spAutoFit/>
          </a:bodyPr>
          <a:lstStyle/>
          <a:p>
            <a:r>
              <a:rPr lang="en-US" sz="4800" b="1">
                <a:solidFill>
                  <a:srgbClr val="756458"/>
                </a:solidFill>
                <a:latin typeface="Verdana" panose="020B0604030504040204" pitchFamily="34" charset="0"/>
                <a:ea typeface="Verdana" panose="020B0604030504040204" pitchFamily="34" charset="0"/>
              </a:rPr>
              <a:t>GIỚI THIỆU</a:t>
            </a:r>
          </a:p>
          <a:p>
            <a:r>
              <a:rPr lang="en-US" sz="4800" b="1">
                <a:solidFill>
                  <a:srgbClr val="756458"/>
                </a:solidFill>
                <a:latin typeface="Verdana" panose="020B0604030504040204" pitchFamily="34" charset="0"/>
                <a:ea typeface="Verdana" panose="020B0604030504040204" pitchFamily="34" charset="0"/>
              </a:rPr>
              <a:t>CHỦ ĐỀ</a:t>
            </a:r>
          </a:p>
        </p:txBody>
      </p:sp>
      <p:sp>
        <p:nvSpPr>
          <p:cNvPr id="9" name="Rectangle: Rounded Corners 8">
            <a:extLst>
              <a:ext uri="{FF2B5EF4-FFF2-40B4-BE49-F238E27FC236}">
                <a16:creationId xmlns:a16="http://schemas.microsoft.com/office/drawing/2014/main" id="{188643C9-52E9-4B1E-A8EA-E2EA84DD2283}"/>
              </a:ext>
            </a:extLst>
          </p:cNvPr>
          <p:cNvSpPr/>
          <p:nvPr/>
        </p:nvSpPr>
        <p:spPr>
          <a:xfrm>
            <a:off x="484593" y="3429000"/>
            <a:ext cx="2377440" cy="2377440"/>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4000"/>
              </a:lnSpc>
            </a:pPr>
            <a:endParaRPr lang="en-US" sz="1600" b="1">
              <a:solidFill>
                <a:srgbClr val="756458"/>
              </a:solidFill>
              <a:latin typeface="Verdana" panose="020B0604030504040204" pitchFamily="34" charset="0"/>
              <a:ea typeface="Verdana" panose="020B0604030504040204" pitchFamily="34" charset="0"/>
            </a:endParaRPr>
          </a:p>
          <a:p>
            <a:pPr algn="ctr">
              <a:lnSpc>
                <a:spcPct val="114000"/>
              </a:lnSpc>
            </a:pPr>
            <a:endParaRPr lang="en-US" sz="1600" b="1">
              <a:solidFill>
                <a:srgbClr val="756458"/>
              </a:solidFill>
              <a:latin typeface="Verdana" panose="020B0604030504040204" pitchFamily="34" charset="0"/>
              <a:ea typeface="Verdana" panose="020B0604030504040204" pitchFamily="34" charset="0"/>
            </a:endParaRPr>
          </a:p>
          <a:p>
            <a:pPr algn="ctr">
              <a:lnSpc>
                <a:spcPct val="114000"/>
              </a:lnSpc>
            </a:pPr>
            <a:r>
              <a:rPr lang="en-US" sz="1600" b="1">
                <a:solidFill>
                  <a:srgbClr val="756458"/>
                </a:solidFill>
                <a:latin typeface="Verdana" panose="020B0604030504040204" pitchFamily="34" charset="0"/>
                <a:ea typeface="Verdana" panose="020B0604030504040204" pitchFamily="34" charset="0"/>
              </a:rPr>
              <a:t>Lí do</a:t>
            </a:r>
          </a:p>
          <a:p>
            <a:pPr algn="ctr">
              <a:lnSpc>
                <a:spcPct val="114000"/>
              </a:lnSpc>
            </a:pPr>
            <a:r>
              <a:rPr lang="en-US" sz="1600" b="1">
                <a:solidFill>
                  <a:srgbClr val="756458"/>
                </a:solidFill>
                <a:latin typeface="Verdana" panose="020B0604030504040204" pitchFamily="34" charset="0"/>
                <a:ea typeface="Verdana" panose="020B0604030504040204" pitchFamily="34" charset="0"/>
              </a:rPr>
              <a:t>chọn đề tài</a:t>
            </a:r>
          </a:p>
          <a:p>
            <a:pPr algn="ctr">
              <a:lnSpc>
                <a:spcPct val="114000"/>
              </a:lnSpc>
              <a:spcBef>
                <a:spcPts val="600"/>
              </a:spcBef>
            </a:pPr>
            <a:r>
              <a:rPr lang="en-US" sz="1600">
                <a:solidFill>
                  <a:srgbClr val="756458"/>
                </a:solidFill>
                <a:latin typeface="Verdana" panose="020B0604030504040204" pitchFamily="34" charset="0"/>
                <a:ea typeface="Verdana" panose="020B0604030504040204" pitchFamily="34" charset="0"/>
              </a:rPr>
              <a:t>Định mệnh dẫn lối nhóm chọn đề tài?</a:t>
            </a:r>
          </a:p>
        </p:txBody>
      </p:sp>
      <p:sp>
        <p:nvSpPr>
          <p:cNvPr id="24" name="Rectangle: Rounded Corners 23">
            <a:extLst>
              <a:ext uri="{FF2B5EF4-FFF2-40B4-BE49-F238E27FC236}">
                <a16:creationId xmlns:a16="http://schemas.microsoft.com/office/drawing/2014/main" id="{25A35F52-E9B9-429D-85C3-5BE040C404CA}"/>
              </a:ext>
            </a:extLst>
          </p:cNvPr>
          <p:cNvSpPr/>
          <p:nvPr/>
        </p:nvSpPr>
        <p:spPr>
          <a:xfrm>
            <a:off x="3386752" y="3429000"/>
            <a:ext cx="2377440" cy="2377440"/>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4000"/>
              </a:lnSpc>
            </a:pPr>
            <a:endParaRPr lang="en-US" sz="1600" b="1">
              <a:solidFill>
                <a:srgbClr val="756458"/>
              </a:solidFill>
              <a:latin typeface="Verdana" panose="020B0604030504040204" pitchFamily="34" charset="0"/>
              <a:ea typeface="Verdana" panose="020B0604030504040204" pitchFamily="34" charset="0"/>
            </a:endParaRPr>
          </a:p>
          <a:p>
            <a:pPr algn="ctr">
              <a:lnSpc>
                <a:spcPct val="114000"/>
              </a:lnSpc>
            </a:pPr>
            <a:endParaRPr lang="en-US" sz="1600" b="1">
              <a:solidFill>
                <a:srgbClr val="756458"/>
              </a:solidFill>
              <a:latin typeface="Verdana" panose="020B0604030504040204" pitchFamily="34" charset="0"/>
              <a:ea typeface="Verdana" panose="020B0604030504040204" pitchFamily="34" charset="0"/>
            </a:endParaRPr>
          </a:p>
          <a:p>
            <a:pPr algn="ctr">
              <a:lnSpc>
                <a:spcPct val="114000"/>
              </a:lnSpc>
            </a:pPr>
            <a:r>
              <a:rPr lang="en-US" sz="1600" b="1">
                <a:solidFill>
                  <a:srgbClr val="756458"/>
                </a:solidFill>
                <a:latin typeface="Verdana" panose="020B0604030504040204" pitchFamily="34" charset="0"/>
                <a:ea typeface="Verdana" panose="020B0604030504040204" pitchFamily="34" charset="0"/>
              </a:rPr>
              <a:t>Giới thiệu về</a:t>
            </a:r>
          </a:p>
          <a:p>
            <a:pPr algn="ctr">
              <a:lnSpc>
                <a:spcPct val="114000"/>
              </a:lnSpc>
            </a:pPr>
            <a:r>
              <a:rPr lang="en-US" sz="1600" b="1">
                <a:solidFill>
                  <a:srgbClr val="756458"/>
                </a:solidFill>
                <a:latin typeface="Verdana" panose="020B0604030504040204" pitchFamily="34" charset="0"/>
                <a:ea typeface="Verdana" panose="020B0604030504040204" pitchFamily="34" charset="0"/>
              </a:rPr>
              <a:t>doanh nghiệp</a:t>
            </a:r>
          </a:p>
          <a:p>
            <a:pPr algn="ctr">
              <a:lnSpc>
                <a:spcPct val="114000"/>
              </a:lnSpc>
              <a:spcBef>
                <a:spcPts val="600"/>
              </a:spcBef>
            </a:pPr>
            <a:r>
              <a:rPr lang="en-US" sz="1600">
                <a:solidFill>
                  <a:srgbClr val="756458"/>
                </a:solidFill>
                <a:latin typeface="Verdana" panose="020B0604030504040204" pitchFamily="34" charset="0"/>
                <a:ea typeface="Verdana" panose="020B0604030504040204" pitchFamily="34" charset="0"/>
              </a:rPr>
              <a:t>Sơ lược về cà phê Trung Nguyên</a:t>
            </a:r>
          </a:p>
        </p:txBody>
      </p:sp>
      <p:cxnSp>
        <p:nvCxnSpPr>
          <p:cNvPr id="11" name="Straight Connector 10">
            <a:extLst>
              <a:ext uri="{FF2B5EF4-FFF2-40B4-BE49-F238E27FC236}">
                <a16:creationId xmlns:a16="http://schemas.microsoft.com/office/drawing/2014/main" id="{D4F1830F-4181-4077-907C-4E41EF66A5F2}"/>
              </a:ext>
            </a:extLst>
          </p:cNvPr>
          <p:cNvCxnSpPr/>
          <p:nvPr/>
        </p:nvCxnSpPr>
        <p:spPr>
          <a:xfrm>
            <a:off x="484593" y="2502290"/>
            <a:ext cx="4389120" cy="0"/>
          </a:xfrm>
          <a:prstGeom prst="line">
            <a:avLst/>
          </a:prstGeom>
          <a:ln w="76200">
            <a:solidFill>
              <a:srgbClr val="E5D0C3"/>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87F578E4-333B-4903-9A41-496EF79D28F3}"/>
              </a:ext>
            </a:extLst>
          </p:cNvPr>
          <p:cNvSpPr/>
          <p:nvPr/>
        </p:nvSpPr>
        <p:spPr>
          <a:xfrm>
            <a:off x="6705600" y="0"/>
            <a:ext cx="5486400" cy="6858000"/>
          </a:xfrm>
          <a:prstGeom prst="parallelogram">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2A944803-86A1-4218-AADF-99B0786B4C59}"/>
              </a:ext>
            </a:extLst>
          </p:cNvPr>
          <p:cNvCxnSpPr>
            <a:cxnSpLocks/>
          </p:cNvCxnSpPr>
          <p:nvPr/>
        </p:nvCxnSpPr>
        <p:spPr>
          <a:xfrm flipH="1">
            <a:off x="6427810" y="1846162"/>
            <a:ext cx="1012236" cy="5011838"/>
          </a:xfrm>
          <a:prstGeom prst="line">
            <a:avLst/>
          </a:prstGeom>
          <a:ln w="38100">
            <a:solidFill>
              <a:srgbClr val="756458"/>
            </a:solidFill>
          </a:ln>
        </p:spPr>
        <p:style>
          <a:lnRef idx="1">
            <a:schemeClr val="accent1"/>
          </a:lnRef>
          <a:fillRef idx="0">
            <a:schemeClr val="accent1"/>
          </a:fillRef>
          <a:effectRef idx="0">
            <a:schemeClr val="accent1"/>
          </a:effectRef>
          <a:fontRef idx="minor">
            <a:schemeClr val="tx1"/>
          </a:fontRef>
        </p:style>
      </p:cxnSp>
      <p:pic>
        <p:nvPicPr>
          <p:cNvPr id="30" name="Graphic 29" descr="Badge Question Mark with solid fill">
            <a:extLst>
              <a:ext uri="{FF2B5EF4-FFF2-40B4-BE49-F238E27FC236}">
                <a16:creationId xmlns:a16="http://schemas.microsoft.com/office/drawing/2014/main" id="{0A33A6E8-1B12-42CE-A52B-A4A3DE6E45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8993" y="3689430"/>
            <a:ext cx="548640" cy="548640"/>
          </a:xfrm>
          <a:prstGeom prst="rect">
            <a:avLst/>
          </a:prstGeom>
        </p:spPr>
      </p:pic>
      <p:pic>
        <p:nvPicPr>
          <p:cNvPr id="1024" name="Graphic 1023" descr="Document with solid fill">
            <a:extLst>
              <a:ext uri="{FF2B5EF4-FFF2-40B4-BE49-F238E27FC236}">
                <a16:creationId xmlns:a16="http://schemas.microsoft.com/office/drawing/2014/main" id="{7A81039C-1E50-4548-AA9B-D7557384EE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01152" y="3689430"/>
            <a:ext cx="548640" cy="548640"/>
          </a:xfrm>
          <a:prstGeom prst="rect">
            <a:avLst/>
          </a:prstGeom>
        </p:spPr>
      </p:pic>
      <p:sp>
        <p:nvSpPr>
          <p:cNvPr id="2" name="Slide Number Placeholder 1">
            <a:extLst>
              <a:ext uri="{FF2B5EF4-FFF2-40B4-BE49-F238E27FC236}">
                <a16:creationId xmlns:a16="http://schemas.microsoft.com/office/drawing/2014/main" id="{21698706-513F-4142-83D1-7352F05BD9CE}"/>
              </a:ext>
            </a:extLst>
          </p:cNvPr>
          <p:cNvSpPr>
            <a:spLocks noGrp="1"/>
          </p:cNvSpPr>
          <p:nvPr>
            <p:ph type="sldNum" sz="quarter" idx="12"/>
          </p:nvPr>
        </p:nvSpPr>
        <p:spPr/>
        <p:txBody>
          <a:bodyPr/>
          <a:lstStyle/>
          <a:p>
            <a:fld id="{D5BA094D-3DE0-41B4-A029-1B668B87A39B}" type="slidenum">
              <a:rPr lang="en-US" smtClean="0"/>
              <a:t>4</a:t>
            </a:fld>
            <a:endParaRPr lang="en-US"/>
          </a:p>
        </p:txBody>
      </p:sp>
    </p:spTree>
    <p:extLst>
      <p:ext uri="{BB962C8B-B14F-4D97-AF65-F5344CB8AC3E}">
        <p14:creationId xmlns:p14="http://schemas.microsoft.com/office/powerpoint/2010/main" val="13552523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Wave 11">
            <a:extLst>
              <a:ext uri="{FF2B5EF4-FFF2-40B4-BE49-F238E27FC236}">
                <a16:creationId xmlns:a16="http://schemas.microsoft.com/office/drawing/2014/main" id="{B3C0CA3D-9166-44EE-8E66-62078E332334}"/>
              </a:ext>
            </a:extLst>
          </p:cNvPr>
          <p:cNvSpPr/>
          <p:nvPr/>
        </p:nvSpPr>
        <p:spPr>
          <a:xfrm flipV="1">
            <a:off x="3982761" y="5296184"/>
            <a:ext cx="2103120" cy="365760"/>
          </a:xfrm>
          <a:prstGeom prst="wave">
            <a:avLst>
              <a:gd name="adj1" fmla="val 4710"/>
              <a:gd name="adj2" fmla="val -322"/>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Wave 10">
            <a:extLst>
              <a:ext uri="{FF2B5EF4-FFF2-40B4-BE49-F238E27FC236}">
                <a16:creationId xmlns:a16="http://schemas.microsoft.com/office/drawing/2014/main" id="{02D0AD71-6C5B-4960-97B2-F41035B13178}"/>
              </a:ext>
            </a:extLst>
          </p:cNvPr>
          <p:cNvSpPr/>
          <p:nvPr/>
        </p:nvSpPr>
        <p:spPr>
          <a:xfrm>
            <a:off x="4420670" y="3509380"/>
            <a:ext cx="2926080" cy="365760"/>
          </a:xfrm>
          <a:prstGeom prst="wave">
            <a:avLst>
              <a:gd name="adj1" fmla="val 4710"/>
              <a:gd name="adj2" fmla="val -597"/>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Wave 9">
            <a:extLst>
              <a:ext uri="{FF2B5EF4-FFF2-40B4-BE49-F238E27FC236}">
                <a16:creationId xmlns:a16="http://schemas.microsoft.com/office/drawing/2014/main" id="{7DF450C1-F645-4F84-AC62-B3819E84BD31}"/>
              </a:ext>
            </a:extLst>
          </p:cNvPr>
          <p:cNvSpPr/>
          <p:nvPr/>
        </p:nvSpPr>
        <p:spPr>
          <a:xfrm flipV="1">
            <a:off x="5087768" y="2309177"/>
            <a:ext cx="1188720" cy="365760"/>
          </a:xfrm>
          <a:prstGeom prst="wave">
            <a:avLst>
              <a:gd name="adj1" fmla="val 4436"/>
              <a:gd name="adj2" fmla="val -1257"/>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Wave 8">
            <a:extLst>
              <a:ext uri="{FF2B5EF4-FFF2-40B4-BE49-F238E27FC236}">
                <a16:creationId xmlns:a16="http://schemas.microsoft.com/office/drawing/2014/main" id="{33A31B71-5D6F-462F-A6CA-8401DE9FB2FF}"/>
              </a:ext>
            </a:extLst>
          </p:cNvPr>
          <p:cNvSpPr/>
          <p:nvPr/>
        </p:nvSpPr>
        <p:spPr>
          <a:xfrm>
            <a:off x="3750379" y="1970161"/>
            <a:ext cx="1188720" cy="365760"/>
          </a:xfrm>
          <a:prstGeom prst="wave">
            <a:avLst>
              <a:gd name="adj1" fmla="val 4435"/>
              <a:gd name="adj2" fmla="val -1257"/>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55E1B0C-1F78-459A-810A-55B630F0C66E}"/>
              </a:ext>
            </a:extLst>
          </p:cNvPr>
          <p:cNvSpPr/>
          <p:nvPr/>
        </p:nvSpPr>
        <p:spPr>
          <a:xfrm>
            <a:off x="577782" y="1655180"/>
            <a:ext cx="7315200" cy="4297680"/>
          </a:xfrm>
          <a:prstGeom prst="roundRect">
            <a:avLst>
              <a:gd name="adj" fmla="val 2931"/>
            </a:avLst>
          </a:prstGeom>
          <a:noFill/>
          <a:ln w="38100">
            <a:solidFill>
              <a:srgbClr val="756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14000"/>
              </a:lnSpc>
              <a:spcBef>
                <a:spcPts val="600"/>
              </a:spcBef>
              <a:buFont typeface="Wingdings" panose="05000000000000000000" pitchFamily="2" charset="2"/>
              <a:buChar char="§"/>
            </a:pPr>
            <a:endParaRPr lang="en-US">
              <a:solidFill>
                <a:srgbClr val="756458"/>
              </a:solidFill>
              <a:latin typeface="Verdana" panose="020B0604030504040204" pitchFamily="34" charset="0"/>
              <a:ea typeface="Verdana" panose="020B0604030504040204" pitchFamily="34" charset="0"/>
            </a:endParaRPr>
          </a:p>
        </p:txBody>
      </p:sp>
      <p:sp>
        <p:nvSpPr>
          <p:cNvPr id="3" name="Wave 2">
            <a:extLst>
              <a:ext uri="{FF2B5EF4-FFF2-40B4-BE49-F238E27FC236}">
                <a16:creationId xmlns:a16="http://schemas.microsoft.com/office/drawing/2014/main" id="{06A1690D-3118-419F-B470-3B3BBD4A541D}"/>
              </a:ext>
            </a:extLst>
          </p:cNvPr>
          <p:cNvSpPr/>
          <p:nvPr/>
        </p:nvSpPr>
        <p:spPr>
          <a:xfrm>
            <a:off x="517525" y="1042195"/>
            <a:ext cx="5760720" cy="274320"/>
          </a:xfrm>
          <a:prstGeom prst="wave">
            <a:avLst>
              <a:gd name="adj1" fmla="val 12500"/>
              <a:gd name="adj2" fmla="val -417"/>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CB0F5-937C-45A4-B929-6DAAD0B81623}"/>
              </a:ext>
            </a:extLst>
          </p:cNvPr>
          <p:cNvSpPr txBox="1">
            <a:spLocks/>
          </p:cNvSpPr>
          <p:nvPr/>
        </p:nvSpPr>
        <p:spPr>
          <a:xfrm>
            <a:off x="496746" y="670652"/>
            <a:ext cx="11430000"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756458"/>
                </a:solidFill>
                <a:latin typeface="Verdana" panose="020B0604030504040204" pitchFamily="34" charset="0"/>
                <a:ea typeface="Verdana" panose="020B0604030504040204" pitchFamily="34" charset="0"/>
                <a:cs typeface="Segoe UI" panose="020B0502040204020203" pitchFamily="34" charset="0"/>
              </a:rPr>
              <a:t>LÍ DO CHỌN ĐỀ TÀI</a:t>
            </a:r>
          </a:p>
        </p:txBody>
      </p:sp>
      <p:pic>
        <p:nvPicPr>
          <p:cNvPr id="7" name="Picture 6" descr="Phân tích chiến lược Marketing Mix của cà phê Trung Nguyên">
            <a:extLst>
              <a:ext uri="{FF2B5EF4-FFF2-40B4-BE49-F238E27FC236}">
                <a16:creationId xmlns:a16="http://schemas.microsoft.com/office/drawing/2014/main" id="{41232854-B94F-43FD-AE0D-8B6FC2D88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959" r="22610"/>
          <a:stretch>
            <a:fillRect/>
          </a:stretch>
        </p:blipFill>
        <p:spPr bwMode="auto">
          <a:xfrm>
            <a:off x="7618072" y="457200"/>
            <a:ext cx="3962400" cy="5943600"/>
          </a:xfrm>
          <a:custGeom>
            <a:avLst/>
            <a:gdLst>
              <a:gd name="connsiteX0" fmla="*/ 0 w 4572000"/>
              <a:gd name="connsiteY0" fmla="*/ 0 h 6858000"/>
              <a:gd name="connsiteX1" fmla="*/ 4572000 w 4572000"/>
              <a:gd name="connsiteY1" fmla="*/ 0 h 6858000"/>
              <a:gd name="connsiteX2" fmla="*/ 4572000 w 4572000"/>
              <a:gd name="connsiteY2" fmla="*/ 6858000 h 6858000"/>
              <a:gd name="connsiteX3" fmla="*/ 0 w 457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72000" h="6858000">
                <a:moveTo>
                  <a:pt x="0" y="0"/>
                </a:moveTo>
                <a:lnTo>
                  <a:pt x="4572000" y="0"/>
                </a:lnTo>
                <a:lnTo>
                  <a:pt x="457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EE8A086-D7FE-42DF-8D19-FE3D26D7A447}"/>
              </a:ext>
            </a:extLst>
          </p:cNvPr>
          <p:cNvSpPr>
            <a:spLocks noChangeAspect="1"/>
          </p:cNvSpPr>
          <p:nvPr/>
        </p:nvSpPr>
        <p:spPr>
          <a:xfrm>
            <a:off x="7618072" y="457200"/>
            <a:ext cx="3962400" cy="59436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315AA32-4583-41E6-9CA0-44426E1FB7B9}"/>
              </a:ext>
            </a:extLst>
          </p:cNvPr>
          <p:cNvSpPr txBox="1"/>
          <p:nvPr/>
        </p:nvSpPr>
        <p:spPr>
          <a:xfrm>
            <a:off x="729180" y="1933449"/>
            <a:ext cx="6675120" cy="3808735"/>
          </a:xfrm>
          <a:prstGeom prst="rect">
            <a:avLst/>
          </a:prstGeom>
          <a:noFill/>
        </p:spPr>
        <p:txBody>
          <a:bodyPr wrap="square" rtlCol="0">
            <a:spAutoFit/>
          </a:bodyPr>
          <a:lstStyle/>
          <a:p>
            <a:pPr marL="285750" indent="-285750" algn="just">
              <a:lnSpc>
                <a:spcPct val="114000"/>
              </a:lnSpc>
              <a:spcBef>
                <a:spcPts val="600"/>
              </a:spcBef>
              <a:buFont typeface="Wingdings" panose="05000000000000000000" pitchFamily="2" charset="2"/>
              <a:buChar char="§"/>
            </a:pPr>
            <a:r>
              <a:rPr lang="vi-VN" sz="2000">
                <a:solidFill>
                  <a:srgbClr val="756458"/>
                </a:solidFill>
                <a:latin typeface="Verdana" panose="020B0604030504040204" pitchFamily="34" charset="0"/>
                <a:ea typeface="Verdana" panose="020B0604030504040204" pitchFamily="34" charset="0"/>
              </a:rPr>
              <a:t>Cà phê</a:t>
            </a:r>
            <a:r>
              <a:rPr lang="en-US" sz="2000">
                <a:solidFill>
                  <a:srgbClr val="756458"/>
                </a:solidFill>
                <a:latin typeface="Verdana" panose="020B0604030504040204" pitchFamily="34" charset="0"/>
                <a:ea typeface="Verdana" panose="020B0604030504040204" pitchFamily="34" charset="0"/>
              </a:rPr>
              <a:t> –</a:t>
            </a:r>
            <a:r>
              <a:rPr lang="vi-VN" sz="2000">
                <a:solidFill>
                  <a:srgbClr val="756458"/>
                </a:solidFill>
                <a:latin typeface="Verdana" panose="020B0604030504040204" pitchFamily="34" charset="0"/>
                <a:ea typeface="Verdana" panose="020B0604030504040204" pitchFamily="34" charset="0"/>
              </a:rPr>
              <a:t> thức uống phổ biến trên thế giới</a:t>
            </a:r>
            <a:r>
              <a:rPr lang="en-US" sz="2000">
                <a:solidFill>
                  <a:srgbClr val="756458"/>
                </a:solidFill>
                <a:latin typeface="Verdana" panose="020B0604030504040204" pitchFamily="34" charset="0"/>
                <a:ea typeface="Verdana" panose="020B0604030504040204" pitchFamily="34" charset="0"/>
              </a:rPr>
              <a:t>. </a:t>
            </a:r>
            <a:r>
              <a:rPr lang="vi-VN" sz="2000">
                <a:solidFill>
                  <a:srgbClr val="756458"/>
                </a:solidFill>
                <a:latin typeface="Verdana" panose="020B0604030504040204" pitchFamily="34" charset="0"/>
                <a:ea typeface="Verdana" panose="020B0604030504040204" pitchFamily="34" charset="0"/>
              </a:rPr>
              <a:t>Nhu cầu người tiêu dùng ngày càng đa dạng</a:t>
            </a:r>
            <a:r>
              <a:rPr lang="en-US" sz="2000">
                <a:solidFill>
                  <a:srgbClr val="756458"/>
                </a:solidFill>
                <a:latin typeface="Verdana" panose="020B0604030504040204" pitchFamily="34" charset="0"/>
                <a:ea typeface="Verdana" panose="020B0604030504040204" pitchFamily="34" charset="0"/>
              </a:rPr>
              <a:t>.</a:t>
            </a:r>
          </a:p>
          <a:p>
            <a:pPr marL="285750" indent="-285750" algn="just">
              <a:lnSpc>
                <a:spcPct val="114000"/>
              </a:lnSpc>
              <a:spcBef>
                <a:spcPts val="600"/>
              </a:spcBef>
              <a:buFont typeface="Wingdings" panose="05000000000000000000" pitchFamily="2" charset="2"/>
              <a:buChar char="§"/>
            </a:pPr>
            <a:r>
              <a:rPr lang="vi-VN" sz="2000">
                <a:solidFill>
                  <a:srgbClr val="756458"/>
                </a:solidFill>
                <a:latin typeface="Verdana" panose="020B0604030504040204" pitchFamily="34" charset="0"/>
                <a:ea typeface="Verdana" panose="020B0604030504040204" pitchFamily="34" charset="0"/>
              </a:rPr>
              <a:t>Việt Nam </a:t>
            </a:r>
            <a:r>
              <a:rPr lang="en-US" sz="2000">
                <a:solidFill>
                  <a:srgbClr val="756458"/>
                </a:solidFill>
                <a:latin typeface="Verdana" panose="020B0604030504040204" pitchFamily="34" charset="0"/>
                <a:ea typeface="Verdana" panose="020B0604030504040204" pitchFamily="34" charset="0"/>
              </a:rPr>
              <a:t>–</a:t>
            </a:r>
            <a:r>
              <a:rPr lang="vi-VN" sz="2000">
                <a:solidFill>
                  <a:srgbClr val="756458"/>
                </a:solidFill>
                <a:latin typeface="Verdana" panose="020B0604030504040204" pitchFamily="34" charset="0"/>
                <a:ea typeface="Verdana" panose="020B0604030504040204" pitchFamily="34" charset="0"/>
              </a:rPr>
              <a:t> sức tiêu thụ tiềm năng </a:t>
            </a:r>
            <a:r>
              <a:rPr lang="en-US" sz="2000">
                <a:solidFill>
                  <a:srgbClr val="756458"/>
                </a:solidFill>
                <a:latin typeface="Verdana" panose="020B0604030504040204" pitchFamily="34" charset="0"/>
                <a:ea typeface="Verdana" panose="020B0604030504040204" pitchFamily="34" charset="0"/>
              </a:rPr>
              <a:t>&amp;</a:t>
            </a:r>
            <a:r>
              <a:rPr lang="vi-VN" sz="2000">
                <a:solidFill>
                  <a:srgbClr val="756458"/>
                </a:solidFill>
                <a:latin typeface="Verdana" panose="020B0604030504040204" pitchFamily="34" charset="0"/>
                <a:ea typeface="Verdana" panose="020B0604030504040204" pitchFamily="34" charset="0"/>
              </a:rPr>
              <a:t> nhu cầu tăng lên </a:t>
            </a:r>
            <a:r>
              <a:rPr lang="en-US" sz="2000">
                <a:solidFill>
                  <a:srgbClr val="756458"/>
                </a:solidFill>
                <a:latin typeface="Verdana" panose="020B0604030504040204" pitchFamily="34" charset="0"/>
                <a:ea typeface="Verdana" panose="020B0604030504040204" pitchFamily="34" charset="0"/>
              </a:rPr>
              <a:t>+ Nền</a:t>
            </a:r>
            <a:r>
              <a:rPr lang="vi-VN" sz="2000">
                <a:solidFill>
                  <a:srgbClr val="756458"/>
                </a:solidFill>
                <a:latin typeface="Verdana" panose="020B0604030504040204" pitchFamily="34" charset="0"/>
                <a:ea typeface="Verdana" panose="020B0604030504040204" pitchFamily="34" charset="0"/>
              </a:rPr>
              <a:t> văn hóa thưởng thức riêng.</a:t>
            </a:r>
            <a:endParaRPr lang="en-US" sz="2000">
              <a:solidFill>
                <a:srgbClr val="756458"/>
              </a:solidFill>
              <a:latin typeface="Verdana" panose="020B0604030504040204" pitchFamily="34" charset="0"/>
              <a:ea typeface="Verdana" panose="020B0604030504040204" pitchFamily="34" charset="0"/>
            </a:endParaRPr>
          </a:p>
          <a:p>
            <a:pPr marL="285750" indent="-285750" algn="just">
              <a:lnSpc>
                <a:spcPct val="114000"/>
              </a:lnSpc>
              <a:spcBef>
                <a:spcPts val="600"/>
              </a:spcBef>
              <a:buFont typeface="Wingdings" panose="05000000000000000000" pitchFamily="2" charset="2"/>
              <a:buChar char="§"/>
            </a:pPr>
            <a:r>
              <a:rPr lang="en-US" sz="2000">
                <a:solidFill>
                  <a:srgbClr val="756458"/>
                </a:solidFill>
                <a:latin typeface="Verdana" panose="020B0604030504040204" pitchFamily="34" charset="0"/>
                <a:ea typeface="Verdana" panose="020B0604030504040204" pitchFamily="34" charset="0"/>
              </a:rPr>
              <a:t>D</a:t>
            </a:r>
            <a:r>
              <a:rPr lang="vi-VN" sz="2000">
                <a:solidFill>
                  <a:srgbClr val="756458"/>
                </a:solidFill>
                <a:latin typeface="Verdana" panose="020B0604030504040204" pitchFamily="34" charset="0"/>
                <a:ea typeface="Verdana" panose="020B0604030504040204" pitchFamily="34" charset="0"/>
              </a:rPr>
              <a:t>oanh nghiệp kinh doanh c</a:t>
            </a:r>
            <a:r>
              <a:rPr lang="en-US" sz="2000">
                <a:solidFill>
                  <a:srgbClr val="756458"/>
                </a:solidFill>
                <a:latin typeface="Verdana" panose="020B0604030504040204" pitchFamily="34" charset="0"/>
                <a:ea typeface="Verdana" panose="020B0604030504040204" pitchFamily="34" charset="0"/>
              </a:rPr>
              <a:t>ạ</a:t>
            </a:r>
            <a:r>
              <a:rPr lang="vi-VN" sz="2000">
                <a:solidFill>
                  <a:srgbClr val="756458"/>
                </a:solidFill>
                <a:latin typeface="Verdana" panose="020B0604030504040204" pitchFamily="34" charset="0"/>
                <a:ea typeface="Verdana" panose="020B0604030504040204" pitchFamily="34" charset="0"/>
              </a:rPr>
              <a:t>nh tranh mạnh mẽ</a:t>
            </a:r>
            <a:r>
              <a:rPr lang="en-US" sz="2000">
                <a:solidFill>
                  <a:srgbClr val="756458"/>
                </a:solidFill>
                <a:latin typeface="Verdana" panose="020B0604030504040204" pitchFamily="34" charset="0"/>
                <a:ea typeface="Verdana" panose="020B0604030504040204" pitchFamily="34" charset="0"/>
              </a:rPr>
              <a:t>: </a:t>
            </a:r>
            <a:r>
              <a:rPr lang="vi-VN" sz="2000">
                <a:solidFill>
                  <a:srgbClr val="756458"/>
                </a:solidFill>
                <a:latin typeface="Verdana" panose="020B0604030504040204" pitchFamily="34" charset="0"/>
                <a:ea typeface="Verdana" panose="020B0604030504040204" pitchFamily="34" charset="0"/>
              </a:rPr>
              <a:t>Vinacafé Biên Hòa, Trung Nguyên, Netslé</a:t>
            </a:r>
            <a:r>
              <a:rPr lang="en-US" sz="2000">
                <a:solidFill>
                  <a:srgbClr val="756458"/>
                </a:solidFill>
                <a:latin typeface="Verdana" panose="020B0604030504040204" pitchFamily="34" charset="0"/>
                <a:ea typeface="Verdana" panose="020B0604030504040204" pitchFamily="34" charset="0"/>
              </a:rPr>
              <a:t>,</a:t>
            </a:r>
            <a:r>
              <a:rPr lang="vi-VN" sz="2000">
                <a:solidFill>
                  <a:srgbClr val="756458"/>
                </a:solidFill>
                <a:latin typeface="Verdana" panose="020B0604030504040204" pitchFamily="34" charset="0"/>
                <a:ea typeface="Verdana" panose="020B0604030504040204" pitchFamily="34" charset="0"/>
              </a:rPr>
              <a:t> chuỗi cửa hàng cà phê cao cấp của nước ngoài</a:t>
            </a:r>
            <a:r>
              <a:rPr lang="en-US" sz="2000">
                <a:solidFill>
                  <a:srgbClr val="756458"/>
                </a:solidFill>
                <a:latin typeface="Verdana" panose="020B0604030504040204" pitchFamily="34" charset="0"/>
                <a:ea typeface="Verdana" panose="020B0604030504040204" pitchFamily="34" charset="0"/>
              </a:rPr>
              <a:t>,..</a:t>
            </a:r>
          </a:p>
          <a:p>
            <a:pPr marL="285750" indent="-285750" algn="just">
              <a:lnSpc>
                <a:spcPct val="114000"/>
              </a:lnSpc>
              <a:spcBef>
                <a:spcPts val="600"/>
              </a:spcBef>
              <a:buFont typeface="Wingdings" panose="05000000000000000000" pitchFamily="2" charset="2"/>
              <a:buChar char="§"/>
            </a:pPr>
            <a:r>
              <a:rPr lang="vi-VN" sz="2000">
                <a:solidFill>
                  <a:srgbClr val="756458"/>
                </a:solidFill>
                <a:latin typeface="Verdana" panose="020B0604030504040204" pitchFamily="34" charset="0"/>
                <a:ea typeface="Verdana" panose="020B0604030504040204" pitchFamily="34" charset="0"/>
              </a:rPr>
              <a:t>Trung Nguyên </a:t>
            </a:r>
            <a:r>
              <a:rPr lang="en-US" sz="2000">
                <a:solidFill>
                  <a:srgbClr val="756458"/>
                </a:solidFill>
                <a:latin typeface="Verdana" panose="020B0604030504040204" pitchFamily="34" charset="0"/>
                <a:ea typeface="Verdana" panose="020B0604030504040204" pitchFamily="34" charset="0"/>
              </a:rPr>
              <a:t>gia</a:t>
            </a:r>
            <a:r>
              <a:rPr lang="vi-VN" sz="2000">
                <a:solidFill>
                  <a:srgbClr val="756458"/>
                </a:solidFill>
                <a:latin typeface="Verdana" panose="020B0604030504040204" pitchFamily="34" charset="0"/>
                <a:ea typeface="Verdana" panose="020B0604030504040204" pitchFamily="34" charset="0"/>
              </a:rPr>
              <a:t> nhập </a:t>
            </a:r>
            <a:r>
              <a:rPr lang="en-US" sz="2000">
                <a:solidFill>
                  <a:srgbClr val="756458"/>
                </a:solidFill>
                <a:latin typeface="Verdana" panose="020B0604030504040204" pitchFamily="34" charset="0"/>
                <a:ea typeface="Verdana" panose="020B0604030504040204" pitchFamily="34" charset="0"/>
              </a:rPr>
              <a:t>thị trường </a:t>
            </a:r>
            <a:r>
              <a:rPr lang="vi-VN" sz="2000">
                <a:solidFill>
                  <a:srgbClr val="756458"/>
                </a:solidFill>
                <a:latin typeface="Verdana" panose="020B0604030504040204" pitchFamily="34" charset="0"/>
                <a:ea typeface="Verdana" panose="020B0604030504040204" pitchFamily="34" charset="0"/>
              </a:rPr>
              <a:t>sau nhưng</a:t>
            </a:r>
            <a:r>
              <a:rPr lang="en-US" sz="2000">
                <a:solidFill>
                  <a:srgbClr val="756458"/>
                </a:solidFill>
                <a:latin typeface="Verdana" panose="020B0604030504040204" pitchFamily="34" charset="0"/>
                <a:ea typeface="Verdana" panose="020B0604030504040204" pitchFamily="34" charset="0"/>
              </a:rPr>
              <a:t> </a:t>
            </a:r>
            <a:r>
              <a:rPr lang="vi-VN" sz="2000">
                <a:solidFill>
                  <a:srgbClr val="756458"/>
                </a:solidFill>
                <a:latin typeface="Verdana" panose="020B0604030504040204" pitchFamily="34" charset="0"/>
                <a:ea typeface="Verdana" panose="020B0604030504040204" pitchFamily="34" charset="0"/>
              </a:rPr>
              <a:t>thành công</a:t>
            </a:r>
            <a:r>
              <a:rPr lang="en-US" sz="2000">
                <a:solidFill>
                  <a:srgbClr val="756458"/>
                </a:solidFill>
                <a:latin typeface="Verdana" panose="020B0604030504040204" pitchFamily="34" charset="0"/>
                <a:ea typeface="Verdana" panose="020B0604030504040204" pitchFamily="34" charset="0"/>
              </a:rPr>
              <a:t> </a:t>
            </a:r>
            <a:r>
              <a:rPr lang="vi-VN" sz="2000">
                <a:solidFill>
                  <a:srgbClr val="756458"/>
                </a:solidFill>
                <a:latin typeface="Verdana" panose="020B0604030504040204" pitchFamily="34" charset="0"/>
                <a:ea typeface="Verdana" panose="020B0604030504040204" pitchFamily="34" charset="0"/>
              </a:rPr>
              <a:t>nể phục, khả năng cạnh tranh</a:t>
            </a:r>
            <a:r>
              <a:rPr lang="en-US" sz="2000">
                <a:solidFill>
                  <a:srgbClr val="756458"/>
                </a:solidFill>
                <a:latin typeface="Verdana" panose="020B0604030504040204" pitchFamily="34" charset="0"/>
                <a:ea typeface="Verdana" panose="020B0604030504040204" pitchFamily="34" charset="0"/>
              </a:rPr>
              <a:t> </a:t>
            </a:r>
            <a:r>
              <a:rPr lang="vi-VN" sz="2000">
                <a:solidFill>
                  <a:srgbClr val="756458"/>
                </a:solidFill>
                <a:latin typeface="Verdana" panose="020B0604030504040204" pitchFamily="34" charset="0"/>
                <a:ea typeface="Verdana" panose="020B0604030504040204" pitchFamily="34" charset="0"/>
              </a:rPr>
              <a:t>lớn</a:t>
            </a:r>
            <a:r>
              <a:rPr lang="en-US" sz="2000">
                <a:solidFill>
                  <a:srgbClr val="756458"/>
                </a:solidFill>
                <a:latin typeface="Verdana" panose="020B0604030504040204" pitchFamily="34" charset="0"/>
                <a:ea typeface="Verdana" panose="020B0604030504040204" pitchFamily="34" charset="0"/>
              </a:rPr>
              <a:t>, trong đó có </a:t>
            </a:r>
            <a:r>
              <a:rPr lang="vi-VN" sz="2000">
                <a:solidFill>
                  <a:srgbClr val="756458"/>
                </a:solidFill>
                <a:latin typeface="Verdana" panose="020B0604030504040204" pitchFamily="34" charset="0"/>
                <a:ea typeface="Verdana" panose="020B0604030504040204" pitchFamily="34" charset="0"/>
              </a:rPr>
              <a:t>hoạt động chuỗi cung ứng</a:t>
            </a:r>
            <a:r>
              <a:rPr lang="en-US" sz="2000">
                <a:solidFill>
                  <a:srgbClr val="756458"/>
                </a:solidFill>
                <a:latin typeface="Verdana" panose="020B0604030504040204" pitchFamily="34" charset="0"/>
                <a:ea typeface="Verdana" panose="020B0604030504040204" pitchFamily="34" charset="0"/>
              </a:rPr>
              <a:t>.</a:t>
            </a:r>
            <a:endParaRPr lang="en-US" sz="2000"/>
          </a:p>
        </p:txBody>
      </p:sp>
      <p:sp>
        <p:nvSpPr>
          <p:cNvPr id="6" name="Slide Number Placeholder 5">
            <a:extLst>
              <a:ext uri="{FF2B5EF4-FFF2-40B4-BE49-F238E27FC236}">
                <a16:creationId xmlns:a16="http://schemas.microsoft.com/office/drawing/2014/main" id="{0E39990C-CC5B-4B56-A4A0-B986C6CC6654}"/>
              </a:ext>
            </a:extLst>
          </p:cNvPr>
          <p:cNvSpPr>
            <a:spLocks noGrp="1"/>
          </p:cNvSpPr>
          <p:nvPr>
            <p:ph type="sldNum" sz="quarter" idx="12"/>
          </p:nvPr>
        </p:nvSpPr>
        <p:spPr/>
        <p:txBody>
          <a:bodyPr/>
          <a:lstStyle/>
          <a:p>
            <a:fld id="{D5BA094D-3DE0-41B4-A029-1B668B87A39B}" type="slidenum">
              <a:rPr lang="en-US" smtClean="0"/>
              <a:t>5</a:t>
            </a:fld>
            <a:endParaRPr lang="en-US"/>
          </a:p>
        </p:txBody>
      </p:sp>
    </p:spTree>
    <p:extLst>
      <p:ext uri="{BB962C8B-B14F-4D97-AF65-F5344CB8AC3E}">
        <p14:creationId xmlns:p14="http://schemas.microsoft.com/office/powerpoint/2010/main" val="10402550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Wave 31">
            <a:extLst>
              <a:ext uri="{FF2B5EF4-FFF2-40B4-BE49-F238E27FC236}">
                <a16:creationId xmlns:a16="http://schemas.microsoft.com/office/drawing/2014/main" id="{F025DD2F-8114-4655-AE09-6A24EF5A9718}"/>
              </a:ext>
            </a:extLst>
          </p:cNvPr>
          <p:cNvSpPr/>
          <p:nvPr/>
        </p:nvSpPr>
        <p:spPr>
          <a:xfrm>
            <a:off x="4734059" y="2178628"/>
            <a:ext cx="914400" cy="365760"/>
          </a:xfrm>
          <a:prstGeom prst="wave">
            <a:avLst>
              <a:gd name="adj1" fmla="val 4436"/>
              <a:gd name="adj2" fmla="val 894"/>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Wave 30">
            <a:extLst>
              <a:ext uri="{FF2B5EF4-FFF2-40B4-BE49-F238E27FC236}">
                <a16:creationId xmlns:a16="http://schemas.microsoft.com/office/drawing/2014/main" id="{C9A92BE2-1089-41B9-94A5-D833EF7C9571}"/>
              </a:ext>
            </a:extLst>
          </p:cNvPr>
          <p:cNvSpPr/>
          <p:nvPr/>
        </p:nvSpPr>
        <p:spPr>
          <a:xfrm flipV="1">
            <a:off x="4964804" y="3791027"/>
            <a:ext cx="1645920" cy="365760"/>
          </a:xfrm>
          <a:prstGeom prst="wave">
            <a:avLst>
              <a:gd name="adj1" fmla="val 4435"/>
              <a:gd name="adj2" fmla="val -1257"/>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Wave 29">
            <a:extLst>
              <a:ext uri="{FF2B5EF4-FFF2-40B4-BE49-F238E27FC236}">
                <a16:creationId xmlns:a16="http://schemas.microsoft.com/office/drawing/2014/main" id="{57F33ED2-9C85-4396-8DCF-262B3CD71C4E}"/>
              </a:ext>
            </a:extLst>
          </p:cNvPr>
          <p:cNvSpPr/>
          <p:nvPr/>
        </p:nvSpPr>
        <p:spPr>
          <a:xfrm>
            <a:off x="4352456" y="2975554"/>
            <a:ext cx="2651760" cy="365760"/>
          </a:xfrm>
          <a:prstGeom prst="wave">
            <a:avLst>
              <a:gd name="adj1" fmla="val 5376"/>
              <a:gd name="adj2" fmla="val -471"/>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Wave 28">
            <a:extLst>
              <a:ext uri="{FF2B5EF4-FFF2-40B4-BE49-F238E27FC236}">
                <a16:creationId xmlns:a16="http://schemas.microsoft.com/office/drawing/2014/main" id="{2B533C0A-9500-4E79-8A14-CE633A9D1FBE}"/>
              </a:ext>
            </a:extLst>
          </p:cNvPr>
          <p:cNvSpPr/>
          <p:nvPr/>
        </p:nvSpPr>
        <p:spPr>
          <a:xfrm>
            <a:off x="3113994" y="2963982"/>
            <a:ext cx="731520" cy="365760"/>
          </a:xfrm>
          <a:prstGeom prst="wave">
            <a:avLst>
              <a:gd name="adj1" fmla="val 4598"/>
              <a:gd name="adj2" fmla="val -1257"/>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Wave 2">
            <a:extLst>
              <a:ext uri="{FF2B5EF4-FFF2-40B4-BE49-F238E27FC236}">
                <a16:creationId xmlns:a16="http://schemas.microsoft.com/office/drawing/2014/main" id="{06A1690D-3118-419F-B470-3B3BBD4A541D}"/>
              </a:ext>
            </a:extLst>
          </p:cNvPr>
          <p:cNvSpPr/>
          <p:nvPr/>
        </p:nvSpPr>
        <p:spPr>
          <a:xfrm>
            <a:off x="627459" y="926485"/>
            <a:ext cx="6949440" cy="274320"/>
          </a:xfrm>
          <a:prstGeom prst="wave">
            <a:avLst>
              <a:gd name="adj1" fmla="val 12500"/>
              <a:gd name="adj2" fmla="val -609"/>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CB0F5-937C-45A4-B929-6DAAD0B81623}"/>
              </a:ext>
            </a:extLst>
          </p:cNvPr>
          <p:cNvSpPr txBox="1">
            <a:spLocks/>
          </p:cNvSpPr>
          <p:nvPr/>
        </p:nvSpPr>
        <p:spPr>
          <a:xfrm>
            <a:off x="627459" y="532230"/>
            <a:ext cx="11430000"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756458"/>
                </a:solidFill>
                <a:latin typeface="Segoe UI" panose="020B0502040204020203" pitchFamily="34" charset="0"/>
                <a:cs typeface="Segoe UI" panose="020B0502040204020203" pitchFamily="34" charset="0"/>
              </a:rPr>
              <a:t>GIỚI THIỆU DOANH NGHIỆP</a:t>
            </a:r>
          </a:p>
        </p:txBody>
      </p:sp>
      <p:sp>
        <p:nvSpPr>
          <p:cNvPr id="4" name="Rectangle: Rounded Corners 3">
            <a:extLst>
              <a:ext uri="{FF2B5EF4-FFF2-40B4-BE49-F238E27FC236}">
                <a16:creationId xmlns:a16="http://schemas.microsoft.com/office/drawing/2014/main" id="{E5E5102D-BA1C-4E10-91DF-155486EA763C}"/>
              </a:ext>
            </a:extLst>
          </p:cNvPr>
          <p:cNvSpPr/>
          <p:nvPr/>
        </p:nvSpPr>
        <p:spPr>
          <a:xfrm>
            <a:off x="8632621" y="2865495"/>
            <a:ext cx="2743200" cy="2743200"/>
          </a:xfrm>
          <a:prstGeom prst="roundRect">
            <a:avLst/>
          </a:prstGeom>
          <a:noFill/>
          <a:ln w="38100">
            <a:solidFill>
              <a:srgbClr val="75645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rung Nguyên của ông Đặng Lê Nguyên Vũ nhảy vào bất động sản, thuê hẳn tập">
            <a:extLst>
              <a:ext uri="{FF2B5EF4-FFF2-40B4-BE49-F238E27FC236}">
                <a16:creationId xmlns:a16="http://schemas.microsoft.com/office/drawing/2014/main" id="{8650AA3D-0013-400F-9F29-F53E983753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878" t="7249" r="18815" b="21815"/>
          <a:stretch>
            <a:fillRect/>
          </a:stretch>
        </p:blipFill>
        <p:spPr bwMode="auto">
          <a:xfrm>
            <a:off x="8470675" y="2700200"/>
            <a:ext cx="2743200" cy="2743200"/>
          </a:xfrm>
          <a:custGeom>
            <a:avLst/>
            <a:gdLst>
              <a:gd name="connsiteX0" fmla="*/ 457209 w 2743200"/>
              <a:gd name="connsiteY0" fmla="*/ 0 h 2743200"/>
              <a:gd name="connsiteX1" fmla="*/ 2285991 w 2743200"/>
              <a:gd name="connsiteY1" fmla="*/ 0 h 2743200"/>
              <a:gd name="connsiteX2" fmla="*/ 2743200 w 2743200"/>
              <a:gd name="connsiteY2" fmla="*/ 457209 h 2743200"/>
              <a:gd name="connsiteX3" fmla="*/ 2743200 w 2743200"/>
              <a:gd name="connsiteY3" fmla="*/ 2285991 h 2743200"/>
              <a:gd name="connsiteX4" fmla="*/ 2285991 w 2743200"/>
              <a:gd name="connsiteY4" fmla="*/ 2743200 h 2743200"/>
              <a:gd name="connsiteX5" fmla="*/ 457209 w 2743200"/>
              <a:gd name="connsiteY5" fmla="*/ 2743200 h 2743200"/>
              <a:gd name="connsiteX6" fmla="*/ 0 w 2743200"/>
              <a:gd name="connsiteY6" fmla="*/ 2285991 h 2743200"/>
              <a:gd name="connsiteX7" fmla="*/ 0 w 2743200"/>
              <a:gd name="connsiteY7" fmla="*/ 457209 h 2743200"/>
              <a:gd name="connsiteX8" fmla="*/ 457209 w 2743200"/>
              <a:gd name="connsiteY8" fmla="*/ 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200" h="2743200">
                <a:moveTo>
                  <a:pt x="457209" y="0"/>
                </a:moveTo>
                <a:lnTo>
                  <a:pt x="2285991" y="0"/>
                </a:lnTo>
                <a:cubicBezTo>
                  <a:pt x="2538501" y="0"/>
                  <a:pt x="2743200" y="204699"/>
                  <a:pt x="2743200" y="457209"/>
                </a:cubicBezTo>
                <a:lnTo>
                  <a:pt x="2743200" y="2285991"/>
                </a:lnTo>
                <a:cubicBezTo>
                  <a:pt x="2743200" y="2538501"/>
                  <a:pt x="2538501" y="2743200"/>
                  <a:pt x="2285991" y="2743200"/>
                </a:cubicBezTo>
                <a:lnTo>
                  <a:pt x="457209" y="2743200"/>
                </a:lnTo>
                <a:cubicBezTo>
                  <a:pt x="204699" y="2743200"/>
                  <a:pt x="0" y="2538501"/>
                  <a:pt x="0" y="2285991"/>
                </a:cubicBezTo>
                <a:lnTo>
                  <a:pt x="0" y="457209"/>
                </a:lnTo>
                <a:cubicBezTo>
                  <a:pt x="0" y="204699"/>
                  <a:pt x="204699" y="0"/>
                  <a:pt x="457209" y="0"/>
                </a:cubicBezTo>
                <a:close/>
              </a:path>
            </a:pathLst>
          </a:cu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459441BF-A1D7-4637-BA7F-26A9BDADD25F}"/>
              </a:ext>
            </a:extLst>
          </p:cNvPr>
          <p:cNvSpPr/>
          <p:nvPr/>
        </p:nvSpPr>
        <p:spPr>
          <a:xfrm>
            <a:off x="9097432" y="622873"/>
            <a:ext cx="914400" cy="914400"/>
          </a:xfrm>
          <a:prstGeom prst="roundRect">
            <a:avLst/>
          </a:prstGeom>
          <a:noFill/>
          <a:ln w="38100">
            <a:solidFill>
              <a:srgbClr val="BC4C0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000973E-F198-46DC-9086-BE676132C5F0}"/>
              </a:ext>
            </a:extLst>
          </p:cNvPr>
          <p:cNvGrpSpPr/>
          <p:nvPr/>
        </p:nvGrpSpPr>
        <p:grpSpPr>
          <a:xfrm>
            <a:off x="9003164" y="530998"/>
            <a:ext cx="914400" cy="914400"/>
            <a:chOff x="2328196" y="2047171"/>
            <a:chExt cx="914400" cy="914400"/>
          </a:xfrm>
          <a:effectLst>
            <a:outerShdw blurRad="50800" dist="38100" dir="2700000" algn="tl" rotWithShape="0">
              <a:prstClr val="black">
                <a:alpha val="40000"/>
              </a:prstClr>
            </a:outerShdw>
          </a:effectLst>
        </p:grpSpPr>
        <p:sp>
          <p:nvSpPr>
            <p:cNvPr id="6" name="Rectangle: Rounded Corners 5">
              <a:extLst>
                <a:ext uri="{FF2B5EF4-FFF2-40B4-BE49-F238E27FC236}">
                  <a16:creationId xmlns:a16="http://schemas.microsoft.com/office/drawing/2014/main" id="{4CDEB3DB-5032-4657-8BBC-F7FC1A33CA7F}"/>
                </a:ext>
              </a:extLst>
            </p:cNvPr>
            <p:cNvSpPr/>
            <p:nvPr/>
          </p:nvSpPr>
          <p:spPr>
            <a:xfrm>
              <a:off x="2328196" y="2047171"/>
              <a:ext cx="914400" cy="914400"/>
            </a:xfrm>
            <a:prstGeom prst="roundRect">
              <a:avLst/>
            </a:prstGeom>
            <a:solidFill>
              <a:srgbClr val="9E1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Ý NGHĨA LOGO CAFE TRUNG NGUYÊN | tienaoplus.com">
              <a:extLst>
                <a:ext uri="{FF2B5EF4-FFF2-40B4-BE49-F238E27FC236}">
                  <a16:creationId xmlns:a16="http://schemas.microsoft.com/office/drawing/2014/main" id="{7BB0A50E-EDD7-4A40-B0BF-545A88957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19" r="8147"/>
            <a:stretch/>
          </p:blipFill>
          <p:spPr bwMode="auto">
            <a:xfrm>
              <a:off x="2372182" y="2200671"/>
              <a:ext cx="826428" cy="607400"/>
            </a:xfrm>
            <a:prstGeom prst="rect">
              <a:avLst/>
            </a:prstGeom>
            <a:extLst>
              <a:ext uri="{909E8E84-426E-40DD-AFC4-6F175D3DCCD1}">
                <a14:hiddenFill xmlns:a14="http://schemas.microsoft.com/office/drawing/2010/main">
                  <a:solidFill>
                    <a:srgbClr val="FFFFFF"/>
                  </a:solidFill>
                </a14:hiddenFill>
              </a:ext>
            </a:extLst>
          </p:spPr>
        </p:pic>
      </p:grpSp>
      <p:sp>
        <p:nvSpPr>
          <p:cNvPr id="28" name="Rectangle: Rounded Corners 27">
            <a:extLst>
              <a:ext uri="{FF2B5EF4-FFF2-40B4-BE49-F238E27FC236}">
                <a16:creationId xmlns:a16="http://schemas.microsoft.com/office/drawing/2014/main" id="{3CE6A3E3-B533-45AD-8A46-EC5138AF8D9A}"/>
              </a:ext>
            </a:extLst>
          </p:cNvPr>
          <p:cNvSpPr/>
          <p:nvPr/>
        </p:nvSpPr>
        <p:spPr>
          <a:xfrm>
            <a:off x="10461381" y="622873"/>
            <a:ext cx="914400" cy="914400"/>
          </a:xfrm>
          <a:prstGeom prst="roundRect">
            <a:avLst/>
          </a:prstGeom>
          <a:noFill/>
          <a:ln w="3810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F629E4F-7BFB-432B-9D20-C806642EFE84}"/>
              </a:ext>
            </a:extLst>
          </p:cNvPr>
          <p:cNvGrpSpPr/>
          <p:nvPr/>
        </p:nvGrpSpPr>
        <p:grpSpPr>
          <a:xfrm>
            <a:off x="10035578" y="530998"/>
            <a:ext cx="1540935" cy="914400"/>
            <a:chOff x="2493658" y="4112256"/>
            <a:chExt cx="1540935" cy="914400"/>
          </a:xfrm>
          <a:effectLst>
            <a:outerShdw blurRad="50800" dist="38100" dir="2700000" algn="tl" rotWithShape="0">
              <a:prstClr val="black">
                <a:alpha val="40000"/>
              </a:prstClr>
            </a:outerShdw>
          </a:effectLst>
        </p:grpSpPr>
        <p:sp>
          <p:nvSpPr>
            <p:cNvPr id="25" name="Rectangle: Rounded Corners 24">
              <a:extLst>
                <a:ext uri="{FF2B5EF4-FFF2-40B4-BE49-F238E27FC236}">
                  <a16:creationId xmlns:a16="http://schemas.microsoft.com/office/drawing/2014/main" id="{4C274BE6-5438-4EE5-A04B-56C0002C7F3F}"/>
                </a:ext>
              </a:extLst>
            </p:cNvPr>
            <p:cNvSpPr/>
            <p:nvPr/>
          </p:nvSpPr>
          <p:spPr>
            <a:xfrm>
              <a:off x="2806926" y="4112256"/>
              <a:ext cx="914400" cy="914400"/>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0" name="Picture 8" descr="G7 - Trung Nguyên Legend">
              <a:extLst>
                <a:ext uri="{FF2B5EF4-FFF2-40B4-BE49-F238E27FC236}">
                  <a16:creationId xmlns:a16="http://schemas.microsoft.com/office/drawing/2014/main" id="{8861D47A-29CF-4E2E-8F0F-B07F38CBC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3658" y="4168813"/>
              <a:ext cx="1540935" cy="801286"/>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AFD931C0-1A86-4920-86C7-896F9A6CB1B2}"/>
              </a:ext>
            </a:extLst>
          </p:cNvPr>
          <p:cNvSpPr txBox="1"/>
          <p:nvPr/>
        </p:nvSpPr>
        <p:spPr>
          <a:xfrm>
            <a:off x="627459" y="1751038"/>
            <a:ext cx="7223760" cy="4423583"/>
          </a:xfrm>
          <a:prstGeom prst="rect">
            <a:avLst/>
          </a:prstGeom>
          <a:noFill/>
        </p:spPr>
        <p:txBody>
          <a:bodyPr wrap="square" rtlCol="0">
            <a:spAutoFit/>
          </a:bodyPr>
          <a:lstStyle/>
          <a:p>
            <a:pPr marL="342900" indent="-342900" algn="just">
              <a:lnSpc>
                <a:spcPct val="120000"/>
              </a:lnSpc>
              <a:spcBef>
                <a:spcPts val="600"/>
              </a:spcBef>
              <a:buFont typeface="Wingdings" panose="05000000000000000000" pitchFamily="2" charset="2"/>
              <a:buChar char="§"/>
            </a:pPr>
            <a:r>
              <a:rPr lang="en-US" sz="2000">
                <a:solidFill>
                  <a:srgbClr val="756458"/>
                </a:solidFill>
                <a:latin typeface="Verdana" panose="020B0604030504040204" pitchFamily="34" charset="0"/>
                <a:ea typeface="Verdana" panose="020B0604030504040204" pitchFamily="34" charset="0"/>
              </a:rPr>
              <a:t>T</a:t>
            </a:r>
            <a:r>
              <a:rPr lang="vi-VN" sz="2000">
                <a:solidFill>
                  <a:srgbClr val="756458"/>
                </a:solidFill>
                <a:latin typeface="Verdana" panose="020B0604030504040204" pitchFamily="34" charset="0"/>
                <a:ea typeface="Verdana" panose="020B0604030504040204" pitchFamily="34" charset="0"/>
              </a:rPr>
              <a:t>hương hiệu hàng đầu Việt Nam về lĩnh vực sản xuất</a:t>
            </a:r>
            <a:r>
              <a:rPr lang="en-US" sz="2000">
                <a:solidFill>
                  <a:srgbClr val="756458"/>
                </a:solidFill>
                <a:latin typeface="Verdana" panose="020B0604030504040204" pitchFamily="34" charset="0"/>
                <a:ea typeface="Verdana" panose="020B0604030504040204" pitchFamily="34" charset="0"/>
              </a:rPr>
              <a:t>,</a:t>
            </a:r>
            <a:r>
              <a:rPr lang="vi-VN" sz="2000">
                <a:solidFill>
                  <a:srgbClr val="756458"/>
                </a:solidFill>
                <a:latin typeface="Verdana" panose="020B0604030504040204" pitchFamily="34" charset="0"/>
                <a:ea typeface="Verdana" panose="020B0604030504040204" pitchFamily="34" charset="0"/>
              </a:rPr>
              <a:t> chế biến </a:t>
            </a:r>
            <a:r>
              <a:rPr lang="en-US" sz="2000">
                <a:solidFill>
                  <a:srgbClr val="756458"/>
                </a:solidFill>
                <a:latin typeface="Verdana" panose="020B0604030504040204" pitchFamily="34" charset="0"/>
                <a:ea typeface="Verdana" panose="020B0604030504040204" pitchFamily="34" charset="0"/>
              </a:rPr>
              <a:t>&amp;</a:t>
            </a:r>
            <a:r>
              <a:rPr lang="vi-VN" sz="2000">
                <a:solidFill>
                  <a:srgbClr val="756458"/>
                </a:solidFill>
                <a:latin typeface="Verdana" panose="020B0604030504040204" pitchFamily="34" charset="0"/>
                <a:ea typeface="Verdana" panose="020B0604030504040204" pitchFamily="34" charset="0"/>
              </a:rPr>
              <a:t> kinh doanh cà phê đa dạng về hình thức phân phối, bán lẻ, nhượng quyền thương hiệu.</a:t>
            </a:r>
            <a:endParaRPr lang="en-US" sz="2000">
              <a:solidFill>
                <a:srgbClr val="756458"/>
              </a:solidFill>
              <a:latin typeface="Verdana" panose="020B0604030504040204" pitchFamily="34" charset="0"/>
              <a:ea typeface="Verdana" panose="020B0604030504040204" pitchFamily="34" charset="0"/>
            </a:endParaRPr>
          </a:p>
          <a:p>
            <a:pPr marL="342900" indent="-342900" algn="just">
              <a:lnSpc>
                <a:spcPct val="120000"/>
              </a:lnSpc>
              <a:spcBef>
                <a:spcPts val="600"/>
              </a:spcBef>
              <a:buFont typeface="Wingdings" panose="05000000000000000000" pitchFamily="2" charset="2"/>
              <a:buChar char="§"/>
            </a:pPr>
            <a:r>
              <a:rPr lang="en-US" sz="2000">
                <a:solidFill>
                  <a:srgbClr val="756458"/>
                </a:solidFill>
                <a:latin typeface="Verdana" panose="020B0604030504040204" pitchFamily="34" charset="0"/>
                <a:ea typeface="Verdana" panose="020B0604030504040204" pitchFamily="34" charset="0"/>
              </a:rPr>
              <a:t>Ra đời vào năm 1996, do Đặng Lê Nguyên Vũ thành lập tại Buôn Ma Thuột.</a:t>
            </a:r>
          </a:p>
          <a:p>
            <a:pPr marL="342900" indent="-342900" algn="just">
              <a:lnSpc>
                <a:spcPct val="120000"/>
              </a:lnSpc>
              <a:spcBef>
                <a:spcPts val="600"/>
              </a:spcBef>
              <a:buFont typeface="Wingdings" panose="05000000000000000000" pitchFamily="2" charset="2"/>
              <a:buChar char="§"/>
            </a:pPr>
            <a:r>
              <a:rPr lang="vi-VN" sz="2000">
                <a:solidFill>
                  <a:srgbClr val="756458"/>
                </a:solidFill>
                <a:latin typeface="Verdana" panose="020B0604030504040204" pitchFamily="34" charset="0"/>
                <a:ea typeface="Verdana" panose="020B0604030504040204" pitchFamily="34" charset="0"/>
              </a:rPr>
              <a:t>Các sản phẩm có mặt ở hơn 60 quốc gia và vùng lãnh thổ, với các mặt hàng bán lẻ cà phê đa dạng phù hợp với từng đối tượng khách hàng với mức thu nhập khác nhau.</a:t>
            </a:r>
            <a:endParaRPr lang="en-US" sz="2000">
              <a:solidFill>
                <a:srgbClr val="756458"/>
              </a:solidFill>
              <a:latin typeface="Verdana" panose="020B0604030504040204" pitchFamily="34" charset="0"/>
              <a:ea typeface="Verdana" panose="020B0604030504040204" pitchFamily="34" charset="0"/>
            </a:endParaRPr>
          </a:p>
          <a:p>
            <a:pPr marL="342900" indent="-342900" algn="just">
              <a:lnSpc>
                <a:spcPct val="120000"/>
              </a:lnSpc>
              <a:spcBef>
                <a:spcPts val="600"/>
              </a:spcBef>
              <a:buFont typeface="Wingdings" panose="05000000000000000000" pitchFamily="2" charset="2"/>
              <a:buChar char="§"/>
            </a:pPr>
            <a:r>
              <a:rPr lang="en-US" sz="2000">
                <a:solidFill>
                  <a:srgbClr val="756458"/>
                </a:solidFill>
                <a:latin typeface="Verdana" panose="020B0604030504040204" pitchFamily="34" charset="0"/>
                <a:ea typeface="Verdana" panose="020B0604030504040204" pitchFamily="34" charset="0"/>
              </a:rPr>
              <a:t>Tầm nhìn.</a:t>
            </a:r>
          </a:p>
          <a:p>
            <a:pPr marL="342900" indent="-342900" algn="just">
              <a:lnSpc>
                <a:spcPct val="120000"/>
              </a:lnSpc>
              <a:spcBef>
                <a:spcPts val="600"/>
              </a:spcBef>
              <a:buFont typeface="Wingdings" panose="05000000000000000000" pitchFamily="2" charset="2"/>
              <a:buChar char="§"/>
            </a:pPr>
            <a:r>
              <a:rPr lang="en-US" sz="2000">
                <a:solidFill>
                  <a:srgbClr val="756458"/>
                </a:solidFill>
                <a:latin typeface="Verdana" panose="020B0604030504040204" pitchFamily="34" charset="0"/>
                <a:ea typeface="Verdana" panose="020B0604030504040204" pitchFamily="34" charset="0"/>
              </a:rPr>
              <a:t>Sứ mệnh.</a:t>
            </a:r>
            <a:endParaRPr lang="vi-VN" sz="2000">
              <a:solidFill>
                <a:srgbClr val="756458"/>
              </a:solidFill>
              <a:latin typeface="Verdana" panose="020B0604030504040204" pitchFamily="34" charset="0"/>
              <a:ea typeface="Verdana" panose="020B0604030504040204" pitchFamily="34" charset="0"/>
            </a:endParaRPr>
          </a:p>
        </p:txBody>
      </p:sp>
      <p:sp>
        <p:nvSpPr>
          <p:cNvPr id="5" name="Slide Number Placeholder 4">
            <a:extLst>
              <a:ext uri="{FF2B5EF4-FFF2-40B4-BE49-F238E27FC236}">
                <a16:creationId xmlns:a16="http://schemas.microsoft.com/office/drawing/2014/main" id="{7CDBFF78-04E0-438D-B8EE-168D5873BF11}"/>
              </a:ext>
            </a:extLst>
          </p:cNvPr>
          <p:cNvSpPr>
            <a:spLocks noGrp="1"/>
          </p:cNvSpPr>
          <p:nvPr>
            <p:ph type="sldNum" sz="quarter" idx="12"/>
          </p:nvPr>
        </p:nvSpPr>
        <p:spPr/>
        <p:txBody>
          <a:bodyPr/>
          <a:lstStyle/>
          <a:p>
            <a:fld id="{D5BA094D-3DE0-41B4-A029-1B668B87A39B}" type="slidenum">
              <a:rPr lang="en-US" smtClean="0"/>
              <a:t>6</a:t>
            </a:fld>
            <a:endParaRPr lang="en-US"/>
          </a:p>
        </p:txBody>
      </p:sp>
    </p:spTree>
    <p:extLst>
      <p:ext uri="{BB962C8B-B14F-4D97-AF65-F5344CB8AC3E}">
        <p14:creationId xmlns:p14="http://schemas.microsoft.com/office/powerpoint/2010/main" val="20995289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à phê chồn cao cấp - Peace Coffee VietNam">
            <a:extLst>
              <a:ext uri="{FF2B5EF4-FFF2-40B4-BE49-F238E27FC236}">
                <a16:creationId xmlns:a16="http://schemas.microsoft.com/office/drawing/2014/main" id="{5378C649-A0B8-4B31-94A4-AA9E9E4296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39" r="21838"/>
          <a:stretch/>
        </p:blipFill>
        <p:spPr bwMode="auto">
          <a:xfrm>
            <a:off x="0" y="0"/>
            <a:ext cx="5034986"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7E514CA-7849-4563-BA19-07FC34452F8A}"/>
              </a:ext>
            </a:extLst>
          </p:cNvPr>
          <p:cNvSpPr>
            <a:spLocks/>
          </p:cNvSpPr>
          <p:nvPr/>
        </p:nvSpPr>
        <p:spPr>
          <a:xfrm>
            <a:off x="0" y="-1"/>
            <a:ext cx="5034986" cy="685800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endParaRPr>
          </a:p>
        </p:txBody>
      </p:sp>
      <p:sp>
        <p:nvSpPr>
          <p:cNvPr id="2" name="Rectangle: Rounded Corners 1">
            <a:extLst>
              <a:ext uri="{FF2B5EF4-FFF2-40B4-BE49-F238E27FC236}">
                <a16:creationId xmlns:a16="http://schemas.microsoft.com/office/drawing/2014/main" id="{1217759E-7CA7-49B3-9D11-4FA196B7EB40}"/>
              </a:ext>
            </a:extLst>
          </p:cNvPr>
          <p:cNvSpPr/>
          <p:nvPr/>
        </p:nvSpPr>
        <p:spPr>
          <a:xfrm>
            <a:off x="1296365" y="2939969"/>
            <a:ext cx="3291840" cy="3291840"/>
          </a:xfrm>
          <a:prstGeom prst="roundRect">
            <a:avLst>
              <a:gd name="adj" fmla="val 10689"/>
            </a:avLst>
          </a:prstGeom>
          <a:noFill/>
          <a:ln w="76200">
            <a:solidFill>
              <a:srgbClr val="756458"/>
            </a:solidFill>
          </a:ln>
        </p:spPr>
        <p:style>
          <a:lnRef idx="2">
            <a:schemeClr val="accent1">
              <a:shade val="50000"/>
            </a:schemeClr>
          </a:lnRef>
          <a:fillRef idx="1">
            <a:schemeClr val="accent1"/>
          </a:fillRef>
          <a:effectRef idx="0">
            <a:schemeClr val="accent1"/>
          </a:effectRef>
          <a:fontRef idx="minor">
            <a:schemeClr val="lt1"/>
          </a:fontRef>
        </p:style>
        <p:txBody>
          <a:bodyPr lIns="182880" tIns="228600" rIns="182880" bIns="228600" rtlCol="0" anchor="ctr"/>
          <a:lstStyle/>
          <a:p>
            <a:pPr>
              <a:spcBef>
                <a:spcPts val="300"/>
              </a:spcBef>
            </a:pPr>
            <a:r>
              <a:rPr lang="en-US" sz="3600" b="1">
                <a:latin typeface="Verdana" panose="020B0604030504040204" pitchFamily="34" charset="0"/>
                <a:ea typeface="Verdana" panose="020B0604030504040204" pitchFamily="34" charset="0"/>
              </a:rPr>
              <a:t>LẬP</a:t>
            </a:r>
          </a:p>
          <a:p>
            <a:pPr>
              <a:spcBef>
                <a:spcPts val="600"/>
              </a:spcBef>
            </a:pPr>
            <a:r>
              <a:rPr lang="en-US" sz="3600" b="1">
                <a:latin typeface="Verdana" panose="020B0604030504040204" pitchFamily="34" charset="0"/>
                <a:ea typeface="Verdana" panose="020B0604030504040204" pitchFamily="34" charset="0"/>
              </a:rPr>
              <a:t>KẾ HOẠCH</a:t>
            </a:r>
          </a:p>
          <a:p>
            <a:pPr>
              <a:spcBef>
                <a:spcPts val="1800"/>
              </a:spcBef>
            </a:pPr>
            <a:r>
              <a:rPr lang="en-US" sz="2000" i="1">
                <a:latin typeface="Verdana" panose="020B0604030504040204" pitchFamily="34" charset="0"/>
                <a:ea typeface="Verdana" panose="020B0604030504040204" pitchFamily="34" charset="0"/>
              </a:rPr>
              <a:t>Những việc cần thiết</a:t>
            </a:r>
          </a:p>
          <a:p>
            <a:pPr>
              <a:spcBef>
                <a:spcPts val="600"/>
              </a:spcBef>
            </a:pPr>
            <a:r>
              <a:rPr lang="en-US" sz="2000" i="1">
                <a:latin typeface="Verdana" panose="020B0604030504040204" pitchFamily="34" charset="0"/>
                <a:ea typeface="Verdana" panose="020B0604030504040204" pitchFamily="34" charset="0"/>
              </a:rPr>
              <a:t>để lập kế hoạch cho</a:t>
            </a:r>
          </a:p>
          <a:p>
            <a:pPr>
              <a:spcBef>
                <a:spcPts val="600"/>
              </a:spcBef>
            </a:pPr>
            <a:r>
              <a:rPr lang="en-US" sz="2000" i="1">
                <a:latin typeface="Verdana" panose="020B0604030504040204" pitchFamily="34" charset="0"/>
                <a:ea typeface="Verdana" panose="020B0604030504040204" pitchFamily="34" charset="0"/>
              </a:rPr>
              <a:t>các hoạt động</a:t>
            </a:r>
            <a:endParaRPr lang="en-US" sz="2400" i="1">
              <a:latin typeface="Verdana" panose="020B0604030504040204" pitchFamily="34" charset="0"/>
              <a:ea typeface="Verdana" panose="020B0604030504040204" pitchFamily="34" charset="0"/>
            </a:endParaRPr>
          </a:p>
        </p:txBody>
      </p:sp>
      <p:sp>
        <p:nvSpPr>
          <p:cNvPr id="3" name="Rectangle: Rounded Corners 2">
            <a:extLst>
              <a:ext uri="{FF2B5EF4-FFF2-40B4-BE49-F238E27FC236}">
                <a16:creationId xmlns:a16="http://schemas.microsoft.com/office/drawing/2014/main" id="{E7B46661-A107-4A0D-AC5C-9C47357E1075}"/>
              </a:ext>
            </a:extLst>
          </p:cNvPr>
          <p:cNvSpPr/>
          <p:nvPr/>
        </p:nvSpPr>
        <p:spPr>
          <a:xfrm>
            <a:off x="6096000" y="1296365"/>
            <a:ext cx="914400" cy="914400"/>
          </a:xfrm>
          <a:prstGeom prst="roundRect">
            <a:avLst/>
          </a:prstGeom>
          <a:solidFill>
            <a:srgbClr val="75645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List with solid fill">
            <a:extLst>
              <a:ext uri="{FF2B5EF4-FFF2-40B4-BE49-F238E27FC236}">
                <a16:creationId xmlns:a16="http://schemas.microsoft.com/office/drawing/2014/main" id="{F569BC1D-A20F-406D-8A1D-0C8E32486F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33160" y="1433525"/>
            <a:ext cx="640080" cy="640080"/>
          </a:xfrm>
          <a:prstGeom prst="rect">
            <a:avLst/>
          </a:prstGeom>
          <a:effectLst>
            <a:outerShdw blurRad="50800" dist="38100" dir="2700000" algn="tl" rotWithShape="0">
              <a:prstClr val="black">
                <a:alpha val="40000"/>
              </a:prstClr>
            </a:outerShdw>
          </a:effectLst>
        </p:spPr>
      </p:pic>
      <p:sp>
        <p:nvSpPr>
          <p:cNvPr id="13" name="Rectangle: Rounded Corners 12">
            <a:extLst>
              <a:ext uri="{FF2B5EF4-FFF2-40B4-BE49-F238E27FC236}">
                <a16:creationId xmlns:a16="http://schemas.microsoft.com/office/drawing/2014/main" id="{1196B8D8-A45D-41E0-96F8-BD7E423C5A09}"/>
              </a:ext>
            </a:extLst>
          </p:cNvPr>
          <p:cNvSpPr/>
          <p:nvPr/>
        </p:nvSpPr>
        <p:spPr>
          <a:xfrm>
            <a:off x="6096000" y="2915084"/>
            <a:ext cx="914400" cy="914400"/>
          </a:xfrm>
          <a:prstGeom prst="roundRect">
            <a:avLst/>
          </a:prstGeom>
          <a:solidFill>
            <a:srgbClr val="75645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0617EEF-284E-4E67-A165-922D8BEE695F}"/>
              </a:ext>
            </a:extLst>
          </p:cNvPr>
          <p:cNvSpPr/>
          <p:nvPr/>
        </p:nvSpPr>
        <p:spPr>
          <a:xfrm>
            <a:off x="6096000" y="4528015"/>
            <a:ext cx="914400" cy="914400"/>
          </a:xfrm>
          <a:prstGeom prst="roundRect">
            <a:avLst/>
          </a:prstGeom>
          <a:solidFill>
            <a:srgbClr val="75645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Dollar with solid fill">
            <a:extLst>
              <a:ext uri="{FF2B5EF4-FFF2-40B4-BE49-F238E27FC236}">
                <a16:creationId xmlns:a16="http://schemas.microsoft.com/office/drawing/2014/main" id="{D83528CD-EB75-4773-B4D0-D0D4BB28AF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33160" y="3052244"/>
            <a:ext cx="640080" cy="640080"/>
          </a:xfrm>
          <a:prstGeom prst="rect">
            <a:avLst/>
          </a:prstGeom>
          <a:effectLst>
            <a:outerShdw blurRad="50800" dist="38100" dir="2700000" algn="tl" rotWithShape="0">
              <a:prstClr val="black">
                <a:alpha val="40000"/>
              </a:prstClr>
            </a:outerShdw>
          </a:effectLst>
        </p:spPr>
      </p:pic>
      <p:pic>
        <p:nvPicPr>
          <p:cNvPr id="18" name="Graphic 17" descr="Good Inventory with solid fill">
            <a:extLst>
              <a:ext uri="{FF2B5EF4-FFF2-40B4-BE49-F238E27FC236}">
                <a16:creationId xmlns:a16="http://schemas.microsoft.com/office/drawing/2014/main" id="{78BD0228-41A7-486D-8312-D5327C5D2F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33160" y="4665175"/>
            <a:ext cx="640080" cy="640080"/>
          </a:xfrm>
          <a:prstGeom prst="rect">
            <a:avLst/>
          </a:prstGeom>
          <a:effectLst>
            <a:outerShdw blurRad="50800" dist="38100" dir="2700000" algn="tl" rotWithShape="0">
              <a:prstClr val="black">
                <a:alpha val="40000"/>
              </a:prstClr>
            </a:outerShdw>
          </a:effectLst>
        </p:spPr>
      </p:pic>
      <p:sp>
        <p:nvSpPr>
          <p:cNvPr id="19" name="TextBox 18">
            <a:extLst>
              <a:ext uri="{FF2B5EF4-FFF2-40B4-BE49-F238E27FC236}">
                <a16:creationId xmlns:a16="http://schemas.microsoft.com/office/drawing/2014/main" id="{78955BE9-6990-4DA1-A4AD-5343310C5841}"/>
              </a:ext>
            </a:extLst>
          </p:cNvPr>
          <p:cNvSpPr txBox="1"/>
          <p:nvPr/>
        </p:nvSpPr>
        <p:spPr>
          <a:xfrm>
            <a:off x="7234177" y="1338066"/>
            <a:ext cx="4241610" cy="830997"/>
          </a:xfrm>
          <a:prstGeom prst="rect">
            <a:avLst/>
          </a:prstGeom>
          <a:noFill/>
        </p:spPr>
        <p:txBody>
          <a:bodyPr wrap="square" rtlCol="0">
            <a:spAutoFit/>
          </a:bodyPr>
          <a:lstStyle/>
          <a:p>
            <a:r>
              <a:rPr lang="en-US" sz="2400" b="1">
                <a:solidFill>
                  <a:srgbClr val="756458"/>
                </a:solidFill>
                <a:latin typeface="Verdana" panose="020B0604030504040204" pitchFamily="34" charset="0"/>
                <a:ea typeface="Verdana" panose="020B0604030504040204" pitchFamily="34" charset="0"/>
              </a:rPr>
              <a:t>Dự báo nhu cầu</a:t>
            </a:r>
          </a:p>
          <a:p>
            <a:r>
              <a:rPr lang="en-US" sz="2400" b="1">
                <a:solidFill>
                  <a:srgbClr val="756458"/>
                </a:solidFill>
                <a:latin typeface="Verdana" panose="020B0604030504040204" pitchFamily="34" charset="0"/>
                <a:ea typeface="Verdana" panose="020B0604030504040204" pitchFamily="34" charset="0"/>
              </a:rPr>
              <a:t>&amp; lên kế hoạch</a:t>
            </a:r>
          </a:p>
        </p:txBody>
      </p:sp>
      <p:sp>
        <p:nvSpPr>
          <p:cNvPr id="23" name="TextBox 22">
            <a:extLst>
              <a:ext uri="{FF2B5EF4-FFF2-40B4-BE49-F238E27FC236}">
                <a16:creationId xmlns:a16="http://schemas.microsoft.com/office/drawing/2014/main" id="{CE28FA48-B226-4DBD-9783-C191CACF8BD8}"/>
              </a:ext>
            </a:extLst>
          </p:cNvPr>
          <p:cNvSpPr txBox="1"/>
          <p:nvPr/>
        </p:nvSpPr>
        <p:spPr>
          <a:xfrm>
            <a:off x="7234177" y="3167389"/>
            <a:ext cx="4241610" cy="461665"/>
          </a:xfrm>
          <a:prstGeom prst="rect">
            <a:avLst/>
          </a:prstGeom>
          <a:noFill/>
        </p:spPr>
        <p:txBody>
          <a:bodyPr wrap="square" rtlCol="0">
            <a:spAutoFit/>
          </a:bodyPr>
          <a:lstStyle/>
          <a:p>
            <a:r>
              <a:rPr lang="en-US" sz="2400" b="1">
                <a:solidFill>
                  <a:srgbClr val="756458"/>
                </a:solidFill>
                <a:latin typeface="Verdana" panose="020B0604030504040204" pitchFamily="34" charset="0"/>
                <a:ea typeface="Verdana" panose="020B0604030504040204" pitchFamily="34" charset="0"/>
              </a:rPr>
              <a:t>Định giá sản phẩm</a:t>
            </a:r>
          </a:p>
        </p:txBody>
      </p:sp>
      <p:sp>
        <p:nvSpPr>
          <p:cNvPr id="24" name="TextBox 23">
            <a:extLst>
              <a:ext uri="{FF2B5EF4-FFF2-40B4-BE49-F238E27FC236}">
                <a16:creationId xmlns:a16="http://schemas.microsoft.com/office/drawing/2014/main" id="{5EC5AF90-CE83-46D8-9D48-6EAC8FA9B290}"/>
              </a:ext>
            </a:extLst>
          </p:cNvPr>
          <p:cNvSpPr txBox="1"/>
          <p:nvPr/>
        </p:nvSpPr>
        <p:spPr>
          <a:xfrm>
            <a:off x="7234177" y="4754382"/>
            <a:ext cx="4241610" cy="461665"/>
          </a:xfrm>
          <a:prstGeom prst="rect">
            <a:avLst/>
          </a:prstGeom>
          <a:noFill/>
        </p:spPr>
        <p:txBody>
          <a:bodyPr wrap="square" rtlCol="0">
            <a:spAutoFit/>
          </a:bodyPr>
          <a:lstStyle/>
          <a:p>
            <a:r>
              <a:rPr lang="en-US" sz="2400" b="1">
                <a:solidFill>
                  <a:srgbClr val="756458"/>
                </a:solidFill>
                <a:latin typeface="Verdana" panose="020B0604030504040204" pitchFamily="34" charset="0"/>
                <a:ea typeface="Verdana" panose="020B0604030504040204" pitchFamily="34" charset="0"/>
              </a:rPr>
              <a:t>Quản lý hàng tồn kho</a:t>
            </a:r>
          </a:p>
        </p:txBody>
      </p:sp>
      <p:sp>
        <p:nvSpPr>
          <p:cNvPr id="5" name="Slide Number Placeholder 4">
            <a:extLst>
              <a:ext uri="{FF2B5EF4-FFF2-40B4-BE49-F238E27FC236}">
                <a16:creationId xmlns:a16="http://schemas.microsoft.com/office/drawing/2014/main" id="{1F016563-2212-43DA-AD32-F8A1218F18AA}"/>
              </a:ext>
            </a:extLst>
          </p:cNvPr>
          <p:cNvSpPr>
            <a:spLocks noGrp="1"/>
          </p:cNvSpPr>
          <p:nvPr>
            <p:ph type="sldNum" sz="quarter" idx="12"/>
          </p:nvPr>
        </p:nvSpPr>
        <p:spPr/>
        <p:txBody>
          <a:bodyPr/>
          <a:lstStyle/>
          <a:p>
            <a:fld id="{D5BA094D-3DE0-41B4-A029-1B668B87A39B}" type="slidenum">
              <a:rPr lang="en-US" smtClean="0"/>
              <a:t>7</a:t>
            </a:fld>
            <a:endParaRPr lang="en-US"/>
          </a:p>
        </p:txBody>
      </p:sp>
    </p:spTree>
    <p:extLst>
      <p:ext uri="{BB962C8B-B14F-4D97-AF65-F5344CB8AC3E}">
        <p14:creationId xmlns:p14="http://schemas.microsoft.com/office/powerpoint/2010/main" val="18301333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Wave 26">
            <a:extLst>
              <a:ext uri="{FF2B5EF4-FFF2-40B4-BE49-F238E27FC236}">
                <a16:creationId xmlns:a16="http://schemas.microsoft.com/office/drawing/2014/main" id="{10CD24EA-438E-4620-BFF8-ED668B3B09A4}"/>
              </a:ext>
            </a:extLst>
          </p:cNvPr>
          <p:cNvSpPr/>
          <p:nvPr/>
        </p:nvSpPr>
        <p:spPr>
          <a:xfrm>
            <a:off x="667904" y="917655"/>
            <a:ext cx="10149840" cy="274320"/>
          </a:xfrm>
          <a:prstGeom prst="wave">
            <a:avLst>
              <a:gd name="adj1" fmla="val 12500"/>
              <a:gd name="adj2" fmla="val -130"/>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CB0F5-937C-45A4-B929-6DAAD0B81623}"/>
              </a:ext>
            </a:extLst>
          </p:cNvPr>
          <p:cNvSpPr txBox="1">
            <a:spLocks/>
          </p:cNvSpPr>
          <p:nvPr/>
        </p:nvSpPr>
        <p:spPr>
          <a:xfrm>
            <a:off x="627459" y="532230"/>
            <a:ext cx="11430000"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756458"/>
                </a:solidFill>
                <a:latin typeface="Verdana" panose="020B0604030504040204" pitchFamily="34" charset="0"/>
                <a:ea typeface="Verdana" panose="020B0604030504040204" pitchFamily="34" charset="0"/>
                <a:cs typeface="Segoe UI" panose="020B0502040204020203" pitchFamily="34" charset="0"/>
              </a:rPr>
              <a:t>DỰ BÁO NHU CẦU &amp; LÊN KẾ HOẠCH</a:t>
            </a:r>
          </a:p>
        </p:txBody>
      </p:sp>
      <p:sp>
        <p:nvSpPr>
          <p:cNvPr id="5" name="Slide Number Placeholder 4">
            <a:extLst>
              <a:ext uri="{FF2B5EF4-FFF2-40B4-BE49-F238E27FC236}">
                <a16:creationId xmlns:a16="http://schemas.microsoft.com/office/drawing/2014/main" id="{3FF26C88-6321-47AD-A6D7-52D6EFEEF2FD}"/>
              </a:ext>
            </a:extLst>
          </p:cNvPr>
          <p:cNvSpPr>
            <a:spLocks noGrp="1"/>
          </p:cNvSpPr>
          <p:nvPr>
            <p:ph type="sldNum" sz="quarter" idx="12"/>
          </p:nvPr>
        </p:nvSpPr>
        <p:spPr/>
        <p:txBody>
          <a:bodyPr/>
          <a:lstStyle/>
          <a:p>
            <a:fld id="{D5BA094D-3DE0-41B4-A029-1B668B87A39B}" type="slidenum">
              <a:rPr lang="en-US" smtClean="0"/>
              <a:t>8</a:t>
            </a:fld>
            <a:endParaRPr lang="en-US"/>
          </a:p>
        </p:txBody>
      </p:sp>
      <p:sp>
        <p:nvSpPr>
          <p:cNvPr id="6" name="TextBox 5">
            <a:extLst>
              <a:ext uri="{FF2B5EF4-FFF2-40B4-BE49-F238E27FC236}">
                <a16:creationId xmlns:a16="http://schemas.microsoft.com/office/drawing/2014/main" id="{2E4CF6C7-9F8A-475F-A549-2304F6CB8BD0}"/>
              </a:ext>
            </a:extLst>
          </p:cNvPr>
          <p:cNvSpPr txBox="1"/>
          <p:nvPr/>
        </p:nvSpPr>
        <p:spPr>
          <a:xfrm>
            <a:off x="627458" y="1554480"/>
            <a:ext cx="10515600" cy="408638"/>
          </a:xfrm>
          <a:prstGeom prst="rect">
            <a:avLst/>
          </a:prstGeom>
          <a:noFill/>
        </p:spPr>
        <p:txBody>
          <a:bodyPr wrap="square" rtlCol="0">
            <a:spAutoFit/>
          </a:bodyPr>
          <a:lstStyle/>
          <a:p>
            <a:pPr algn="just">
              <a:lnSpc>
                <a:spcPct val="114000"/>
              </a:lnSpc>
              <a:spcBef>
                <a:spcPts val="600"/>
              </a:spcBef>
            </a:pPr>
            <a:r>
              <a:rPr lang="en-US" sz="2000" b="1">
                <a:solidFill>
                  <a:srgbClr val="756458"/>
                </a:solidFill>
                <a:latin typeface="Verdana" panose="020B0604030504040204" pitchFamily="34" charset="0"/>
                <a:ea typeface="Verdana" panose="020B0604030504040204" pitchFamily="34" charset="0"/>
              </a:rPr>
              <a:t>1. Dự báo</a:t>
            </a:r>
          </a:p>
        </p:txBody>
      </p:sp>
      <p:sp>
        <p:nvSpPr>
          <p:cNvPr id="7" name="Oval 6">
            <a:extLst>
              <a:ext uri="{FF2B5EF4-FFF2-40B4-BE49-F238E27FC236}">
                <a16:creationId xmlns:a16="http://schemas.microsoft.com/office/drawing/2014/main" id="{E8A40F69-E62C-411E-9AD2-8CF1C3B8FB50}"/>
              </a:ext>
            </a:extLst>
          </p:cNvPr>
          <p:cNvSpPr/>
          <p:nvPr/>
        </p:nvSpPr>
        <p:spPr>
          <a:xfrm>
            <a:off x="9264599" y="3425626"/>
            <a:ext cx="2286000" cy="1143000"/>
          </a:xfrm>
          <a:custGeom>
            <a:avLst/>
            <a:gdLst>
              <a:gd name="connsiteX0" fmla="*/ 0 w 2286000"/>
              <a:gd name="connsiteY0" fmla="*/ 571500 h 1143000"/>
              <a:gd name="connsiteX1" fmla="*/ 1143000 w 2286000"/>
              <a:gd name="connsiteY1" fmla="*/ 0 h 1143000"/>
              <a:gd name="connsiteX2" fmla="*/ 2286000 w 2286000"/>
              <a:gd name="connsiteY2" fmla="*/ 571500 h 1143000"/>
              <a:gd name="connsiteX3" fmla="*/ 1143000 w 2286000"/>
              <a:gd name="connsiteY3" fmla="*/ 1143000 h 1143000"/>
              <a:gd name="connsiteX4" fmla="*/ 0 w 2286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143000" extrusionOk="0">
                <a:moveTo>
                  <a:pt x="0" y="571500"/>
                </a:moveTo>
                <a:cubicBezTo>
                  <a:pt x="-58655" y="150297"/>
                  <a:pt x="606870" y="-93722"/>
                  <a:pt x="1143000" y="0"/>
                </a:cubicBezTo>
                <a:cubicBezTo>
                  <a:pt x="1814678" y="78878"/>
                  <a:pt x="2277538" y="245530"/>
                  <a:pt x="2286000" y="571500"/>
                </a:cubicBezTo>
                <a:cubicBezTo>
                  <a:pt x="2351297" y="785869"/>
                  <a:pt x="1865214" y="1125178"/>
                  <a:pt x="1143000" y="1143000"/>
                </a:cubicBezTo>
                <a:cubicBezTo>
                  <a:pt x="527888" y="1110035"/>
                  <a:pt x="-42875" y="920246"/>
                  <a:pt x="0" y="571500"/>
                </a:cubicBezTo>
                <a:close/>
              </a:path>
            </a:pathLst>
          </a:custGeom>
          <a:noFill/>
          <a:ln w="38100">
            <a:solidFill>
              <a:srgbClr val="756458"/>
            </a:solidFill>
            <a:extLst>
              <a:ext uri="{C807C97D-BFC1-408E-A445-0C87EB9F89A2}">
                <ask:lineSketchStyleProps xmlns:ask="http://schemas.microsoft.com/office/drawing/2018/sketchyshapes" sd="1401229236">
                  <a:prstGeom prst="ellipse">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756458"/>
                </a:solidFill>
                <a:latin typeface="Verdana" panose="020B0604030504040204" pitchFamily="34" charset="0"/>
                <a:ea typeface="Verdana" panose="020B0604030504040204" pitchFamily="34" charset="0"/>
              </a:rPr>
              <a:t>NGUỒN CUNG</a:t>
            </a:r>
          </a:p>
        </p:txBody>
      </p:sp>
      <p:grpSp>
        <p:nvGrpSpPr>
          <p:cNvPr id="26" name="Group 25">
            <a:extLst>
              <a:ext uri="{FF2B5EF4-FFF2-40B4-BE49-F238E27FC236}">
                <a16:creationId xmlns:a16="http://schemas.microsoft.com/office/drawing/2014/main" id="{72771F70-22AA-4F72-B014-1F1359B78D8D}"/>
              </a:ext>
            </a:extLst>
          </p:cNvPr>
          <p:cNvGrpSpPr/>
          <p:nvPr/>
        </p:nvGrpSpPr>
        <p:grpSpPr>
          <a:xfrm>
            <a:off x="641401" y="2682676"/>
            <a:ext cx="7589520" cy="2760236"/>
            <a:chOff x="4059535" y="2228735"/>
            <a:chExt cx="7589520" cy="2760236"/>
          </a:xfrm>
        </p:grpSpPr>
        <p:sp>
          <p:nvSpPr>
            <p:cNvPr id="8" name="Rectangle: Top Corners Rounded 7">
              <a:extLst>
                <a:ext uri="{FF2B5EF4-FFF2-40B4-BE49-F238E27FC236}">
                  <a16:creationId xmlns:a16="http://schemas.microsoft.com/office/drawing/2014/main" id="{8789841C-1407-4F81-B877-A063F1C87366}"/>
                </a:ext>
              </a:extLst>
            </p:cNvPr>
            <p:cNvSpPr/>
            <p:nvPr/>
          </p:nvSpPr>
          <p:spPr>
            <a:xfrm>
              <a:off x="4059535" y="2240280"/>
              <a:ext cx="3977640" cy="1188720"/>
            </a:xfrm>
            <a:custGeom>
              <a:avLst/>
              <a:gdLst>
                <a:gd name="connsiteX0" fmla="*/ 198124 w 3977640"/>
                <a:gd name="connsiteY0" fmla="*/ 0 h 1188720"/>
                <a:gd name="connsiteX1" fmla="*/ 830837 w 3977640"/>
                <a:gd name="connsiteY1" fmla="*/ 0 h 1188720"/>
                <a:gd name="connsiteX2" fmla="*/ 1499363 w 3977640"/>
                <a:gd name="connsiteY2" fmla="*/ 0 h 1188720"/>
                <a:gd name="connsiteX3" fmla="*/ 2060448 w 3977640"/>
                <a:gd name="connsiteY3" fmla="*/ 0 h 1188720"/>
                <a:gd name="connsiteX4" fmla="*/ 2693160 w 3977640"/>
                <a:gd name="connsiteY4" fmla="*/ 0 h 1188720"/>
                <a:gd name="connsiteX5" fmla="*/ 3218431 w 3977640"/>
                <a:gd name="connsiteY5" fmla="*/ 0 h 1188720"/>
                <a:gd name="connsiteX6" fmla="*/ 3779516 w 3977640"/>
                <a:gd name="connsiteY6" fmla="*/ 0 h 1188720"/>
                <a:gd name="connsiteX7" fmla="*/ 3977640 w 3977640"/>
                <a:gd name="connsiteY7" fmla="*/ 198124 h 1188720"/>
                <a:gd name="connsiteX8" fmla="*/ 3977640 w 3977640"/>
                <a:gd name="connsiteY8" fmla="*/ 713234 h 1188720"/>
                <a:gd name="connsiteX9" fmla="*/ 3977640 w 3977640"/>
                <a:gd name="connsiteY9" fmla="*/ 1188720 h 1188720"/>
                <a:gd name="connsiteX10" fmla="*/ 3977640 w 3977640"/>
                <a:gd name="connsiteY10" fmla="*/ 1188720 h 1188720"/>
                <a:gd name="connsiteX11" fmla="*/ 3329853 w 3977640"/>
                <a:gd name="connsiteY11" fmla="*/ 1188720 h 1188720"/>
                <a:gd name="connsiteX12" fmla="*/ 2801395 w 3977640"/>
                <a:gd name="connsiteY12" fmla="*/ 1188720 h 1188720"/>
                <a:gd name="connsiteX13" fmla="*/ 2312714 w 3977640"/>
                <a:gd name="connsiteY13" fmla="*/ 1188720 h 1188720"/>
                <a:gd name="connsiteX14" fmla="*/ 1863808 w 3977640"/>
                <a:gd name="connsiteY14" fmla="*/ 1188720 h 1188720"/>
                <a:gd name="connsiteX15" fmla="*/ 1255798 w 3977640"/>
                <a:gd name="connsiteY15" fmla="*/ 1188720 h 1188720"/>
                <a:gd name="connsiteX16" fmla="*/ 806893 w 3977640"/>
                <a:gd name="connsiteY16" fmla="*/ 1188720 h 1188720"/>
                <a:gd name="connsiteX17" fmla="*/ 0 w 3977640"/>
                <a:gd name="connsiteY17" fmla="*/ 1188720 h 1188720"/>
                <a:gd name="connsiteX18" fmla="*/ 0 w 3977640"/>
                <a:gd name="connsiteY18" fmla="*/ 1188720 h 1188720"/>
                <a:gd name="connsiteX19" fmla="*/ 0 w 3977640"/>
                <a:gd name="connsiteY19" fmla="*/ 723140 h 1188720"/>
                <a:gd name="connsiteX20" fmla="*/ 0 w 3977640"/>
                <a:gd name="connsiteY20" fmla="*/ 198124 h 1188720"/>
                <a:gd name="connsiteX21" fmla="*/ 198124 w 3977640"/>
                <a:gd name="connsiteY21" fmla="*/ 0 h 118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77640" h="1188720" fill="none" extrusionOk="0">
                  <a:moveTo>
                    <a:pt x="198124" y="0"/>
                  </a:moveTo>
                  <a:cubicBezTo>
                    <a:pt x="360994" y="-25654"/>
                    <a:pt x="611808" y="6490"/>
                    <a:pt x="830837" y="0"/>
                  </a:cubicBezTo>
                  <a:cubicBezTo>
                    <a:pt x="1049866" y="-6490"/>
                    <a:pt x="1252600" y="10843"/>
                    <a:pt x="1499363" y="0"/>
                  </a:cubicBezTo>
                  <a:cubicBezTo>
                    <a:pt x="1746126" y="-10843"/>
                    <a:pt x="1919823" y="59422"/>
                    <a:pt x="2060448" y="0"/>
                  </a:cubicBezTo>
                  <a:cubicBezTo>
                    <a:pt x="2201074" y="-59422"/>
                    <a:pt x="2516990" y="44668"/>
                    <a:pt x="2693160" y="0"/>
                  </a:cubicBezTo>
                  <a:cubicBezTo>
                    <a:pt x="2869330" y="-44668"/>
                    <a:pt x="3088679" y="36842"/>
                    <a:pt x="3218431" y="0"/>
                  </a:cubicBezTo>
                  <a:cubicBezTo>
                    <a:pt x="3348183" y="-36842"/>
                    <a:pt x="3544871" y="16621"/>
                    <a:pt x="3779516" y="0"/>
                  </a:cubicBezTo>
                  <a:cubicBezTo>
                    <a:pt x="3891507" y="-17905"/>
                    <a:pt x="3967736" y="92618"/>
                    <a:pt x="3977640" y="198124"/>
                  </a:cubicBezTo>
                  <a:cubicBezTo>
                    <a:pt x="4002562" y="381431"/>
                    <a:pt x="3961912" y="592845"/>
                    <a:pt x="3977640" y="713234"/>
                  </a:cubicBezTo>
                  <a:cubicBezTo>
                    <a:pt x="3993368" y="833623"/>
                    <a:pt x="3927441" y="1000889"/>
                    <a:pt x="3977640" y="1188720"/>
                  </a:cubicBezTo>
                  <a:lnTo>
                    <a:pt x="3977640" y="1188720"/>
                  </a:lnTo>
                  <a:cubicBezTo>
                    <a:pt x="3693208" y="1205214"/>
                    <a:pt x="3608104" y="1163623"/>
                    <a:pt x="3329853" y="1188720"/>
                  </a:cubicBezTo>
                  <a:cubicBezTo>
                    <a:pt x="3051602" y="1213817"/>
                    <a:pt x="3064014" y="1160301"/>
                    <a:pt x="2801395" y="1188720"/>
                  </a:cubicBezTo>
                  <a:cubicBezTo>
                    <a:pt x="2538776" y="1217139"/>
                    <a:pt x="2427072" y="1153390"/>
                    <a:pt x="2312714" y="1188720"/>
                  </a:cubicBezTo>
                  <a:cubicBezTo>
                    <a:pt x="2198356" y="1224050"/>
                    <a:pt x="2002657" y="1180355"/>
                    <a:pt x="1863808" y="1188720"/>
                  </a:cubicBezTo>
                  <a:cubicBezTo>
                    <a:pt x="1724959" y="1197085"/>
                    <a:pt x="1476266" y="1135478"/>
                    <a:pt x="1255798" y="1188720"/>
                  </a:cubicBezTo>
                  <a:cubicBezTo>
                    <a:pt x="1035330" y="1241962"/>
                    <a:pt x="1027843" y="1181210"/>
                    <a:pt x="806893" y="1188720"/>
                  </a:cubicBezTo>
                  <a:cubicBezTo>
                    <a:pt x="585944" y="1196230"/>
                    <a:pt x="177798" y="1167989"/>
                    <a:pt x="0" y="1188720"/>
                  </a:cubicBezTo>
                  <a:lnTo>
                    <a:pt x="0" y="1188720"/>
                  </a:lnTo>
                  <a:cubicBezTo>
                    <a:pt x="-20609" y="1004606"/>
                    <a:pt x="50449" y="887341"/>
                    <a:pt x="0" y="723140"/>
                  </a:cubicBezTo>
                  <a:cubicBezTo>
                    <a:pt x="-50449" y="558939"/>
                    <a:pt x="14241" y="427385"/>
                    <a:pt x="0" y="198124"/>
                  </a:cubicBezTo>
                  <a:cubicBezTo>
                    <a:pt x="-4204" y="82647"/>
                    <a:pt x="78969" y="1916"/>
                    <a:pt x="198124" y="0"/>
                  </a:cubicBezTo>
                  <a:close/>
                </a:path>
                <a:path w="3977640" h="1188720" stroke="0" extrusionOk="0">
                  <a:moveTo>
                    <a:pt x="198124" y="0"/>
                  </a:moveTo>
                  <a:cubicBezTo>
                    <a:pt x="420156" y="-67"/>
                    <a:pt x="558787" y="27103"/>
                    <a:pt x="723395" y="0"/>
                  </a:cubicBezTo>
                  <a:cubicBezTo>
                    <a:pt x="888003" y="-27103"/>
                    <a:pt x="1012652" y="30037"/>
                    <a:pt x="1248666" y="0"/>
                  </a:cubicBezTo>
                  <a:cubicBezTo>
                    <a:pt x="1484680" y="-30037"/>
                    <a:pt x="1686259" y="47511"/>
                    <a:pt x="1881378" y="0"/>
                  </a:cubicBezTo>
                  <a:cubicBezTo>
                    <a:pt x="2076497" y="-47511"/>
                    <a:pt x="2326306" y="48778"/>
                    <a:pt x="2478277" y="0"/>
                  </a:cubicBezTo>
                  <a:cubicBezTo>
                    <a:pt x="2630248" y="-48778"/>
                    <a:pt x="2901685" y="8831"/>
                    <a:pt x="3146803" y="0"/>
                  </a:cubicBezTo>
                  <a:cubicBezTo>
                    <a:pt x="3391921" y="-8831"/>
                    <a:pt x="3480345" y="451"/>
                    <a:pt x="3779516" y="0"/>
                  </a:cubicBezTo>
                  <a:cubicBezTo>
                    <a:pt x="3895341" y="-4478"/>
                    <a:pt x="3955042" y="71206"/>
                    <a:pt x="3977640" y="198124"/>
                  </a:cubicBezTo>
                  <a:cubicBezTo>
                    <a:pt x="4018730" y="391856"/>
                    <a:pt x="3924485" y="578131"/>
                    <a:pt x="3977640" y="693422"/>
                  </a:cubicBezTo>
                  <a:cubicBezTo>
                    <a:pt x="4030795" y="808713"/>
                    <a:pt x="3955126" y="1042679"/>
                    <a:pt x="3977640" y="1188720"/>
                  </a:cubicBezTo>
                  <a:lnTo>
                    <a:pt x="3977640" y="1188720"/>
                  </a:lnTo>
                  <a:cubicBezTo>
                    <a:pt x="3752133" y="1194312"/>
                    <a:pt x="3650042" y="1145079"/>
                    <a:pt x="3409406" y="1188720"/>
                  </a:cubicBezTo>
                  <a:cubicBezTo>
                    <a:pt x="3168770" y="1232361"/>
                    <a:pt x="3081092" y="1178482"/>
                    <a:pt x="2920724" y="1188720"/>
                  </a:cubicBezTo>
                  <a:cubicBezTo>
                    <a:pt x="2760356" y="1198958"/>
                    <a:pt x="2611701" y="1169203"/>
                    <a:pt x="2312714" y="1188720"/>
                  </a:cubicBezTo>
                  <a:cubicBezTo>
                    <a:pt x="2013727" y="1208237"/>
                    <a:pt x="1943199" y="1173451"/>
                    <a:pt x="1824032" y="1188720"/>
                  </a:cubicBezTo>
                  <a:cubicBezTo>
                    <a:pt x="1704865" y="1203989"/>
                    <a:pt x="1523175" y="1137531"/>
                    <a:pt x="1295574" y="1188720"/>
                  </a:cubicBezTo>
                  <a:cubicBezTo>
                    <a:pt x="1067973" y="1239909"/>
                    <a:pt x="950778" y="1141807"/>
                    <a:pt x="806893" y="1188720"/>
                  </a:cubicBezTo>
                  <a:cubicBezTo>
                    <a:pt x="663008" y="1235633"/>
                    <a:pt x="206630" y="1125159"/>
                    <a:pt x="0" y="1188720"/>
                  </a:cubicBezTo>
                  <a:lnTo>
                    <a:pt x="0" y="1188720"/>
                  </a:lnTo>
                  <a:cubicBezTo>
                    <a:pt x="-50283" y="1034952"/>
                    <a:pt x="49664" y="870788"/>
                    <a:pt x="0" y="713234"/>
                  </a:cubicBezTo>
                  <a:cubicBezTo>
                    <a:pt x="-49664" y="555680"/>
                    <a:pt x="53831" y="414515"/>
                    <a:pt x="0" y="198124"/>
                  </a:cubicBezTo>
                  <a:cubicBezTo>
                    <a:pt x="-2216" y="67813"/>
                    <a:pt x="89524" y="-10318"/>
                    <a:pt x="198124" y="0"/>
                  </a:cubicBezTo>
                  <a:close/>
                </a:path>
              </a:pathLst>
            </a:custGeom>
            <a:solidFill>
              <a:srgbClr val="E5D0C3"/>
            </a:solidFill>
            <a:ln>
              <a:solidFill>
                <a:srgbClr val="F4ECE7"/>
              </a:solidFill>
              <a:extLst>
                <a:ext uri="{C807C97D-BFC1-408E-A445-0C87EB9F89A2}">
                  <ask:lineSketchStyleProps xmlns:ask="http://schemas.microsoft.com/office/drawing/2018/sketchyshapes" sd="1617352003">
                    <a:prstGeom prst="round2Same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a:solidFill>
                    <a:srgbClr val="756458"/>
                  </a:solidFill>
                  <a:latin typeface="Verdana" panose="020B0604030504040204" pitchFamily="34" charset="0"/>
                  <a:ea typeface="Verdana" panose="020B0604030504040204" pitchFamily="34" charset="0"/>
                </a:rPr>
                <a:t>T</a:t>
              </a:r>
              <a:r>
                <a:rPr lang="vi-VN" sz="2000">
                  <a:solidFill>
                    <a:srgbClr val="756458"/>
                  </a:solidFill>
                  <a:latin typeface="Verdana" panose="020B0604030504040204" pitchFamily="34" charset="0"/>
                  <a:ea typeface="Verdana" panose="020B0604030504040204" pitchFamily="34" charset="0"/>
                </a:rPr>
                <a:t>ự </a:t>
              </a:r>
              <a:r>
                <a:rPr lang="en-US" sz="2000">
                  <a:solidFill>
                    <a:srgbClr val="756458"/>
                  </a:solidFill>
                  <a:latin typeface="Verdana" panose="020B0604030504040204" pitchFamily="34" charset="0"/>
                  <a:ea typeface="Verdana" panose="020B0604030504040204" pitchFamily="34" charset="0"/>
                </a:rPr>
                <a:t>mình </a:t>
              </a:r>
              <a:r>
                <a:rPr lang="vi-VN" sz="2000">
                  <a:solidFill>
                    <a:srgbClr val="756458"/>
                  </a:solidFill>
                  <a:latin typeface="Verdana" panose="020B0604030504040204" pitchFamily="34" charset="0"/>
                  <a:ea typeface="Verdana" panose="020B0604030504040204" pitchFamily="34" charset="0"/>
                </a:rPr>
                <a:t>đầu tư </a:t>
              </a:r>
              <a:r>
                <a:rPr lang="en-US" sz="2000">
                  <a:solidFill>
                    <a:srgbClr val="756458"/>
                  </a:solidFill>
                  <a:latin typeface="Verdana" panose="020B0604030504040204" pitchFamily="34" charset="0"/>
                  <a:ea typeface="Verdana" panose="020B0604030504040204" pitchFamily="34" charset="0"/>
                </a:rPr>
                <a:t>và</a:t>
              </a:r>
            </a:p>
            <a:p>
              <a:pPr algn="just"/>
              <a:r>
                <a:rPr lang="vi-VN" sz="2000">
                  <a:solidFill>
                    <a:srgbClr val="756458"/>
                  </a:solidFill>
                  <a:latin typeface="Verdana" panose="020B0604030504040204" pitchFamily="34" charset="0"/>
                  <a:ea typeface="Verdana" panose="020B0604030504040204" pitchFamily="34" charset="0"/>
                </a:rPr>
                <a:t>quản lý</a:t>
              </a:r>
              <a:r>
                <a:rPr lang="en-US" sz="2000">
                  <a:solidFill>
                    <a:srgbClr val="756458"/>
                  </a:solidFill>
                  <a:latin typeface="Verdana" panose="020B0604030504040204" pitchFamily="34" charset="0"/>
                  <a:ea typeface="Verdana" panose="020B0604030504040204" pitchFamily="34" charset="0"/>
                </a:rPr>
                <a:t> </a:t>
              </a:r>
              <a:r>
                <a:rPr lang="vi-VN" sz="2000">
                  <a:solidFill>
                    <a:srgbClr val="756458"/>
                  </a:solidFill>
                  <a:latin typeface="Verdana" panose="020B0604030504040204" pitchFamily="34" charset="0"/>
                  <a:ea typeface="Verdana" panose="020B0604030504040204" pitchFamily="34" charset="0"/>
                </a:rPr>
                <a:t>trực tiếp </a:t>
              </a:r>
              <a:r>
                <a:rPr lang="en-US" sz="2000">
                  <a:solidFill>
                    <a:srgbClr val="756458"/>
                  </a:solidFill>
                  <a:latin typeface="Verdana" panose="020B0604030504040204" pitchFamily="34" charset="0"/>
                  <a:ea typeface="Verdana" panose="020B0604030504040204" pitchFamily="34" charset="0"/>
                </a:rPr>
                <a:t>các</a:t>
              </a:r>
            </a:p>
            <a:p>
              <a:pPr algn="just"/>
              <a:r>
                <a:rPr lang="vi-VN" sz="2000">
                  <a:solidFill>
                    <a:srgbClr val="756458"/>
                  </a:solidFill>
                  <a:latin typeface="Verdana" panose="020B0604030504040204" pitchFamily="34" charset="0"/>
                  <a:ea typeface="Verdana" panose="020B0604030504040204" pitchFamily="34" charset="0"/>
                </a:rPr>
                <a:t>nông trại cà phê</a:t>
              </a:r>
              <a:endParaRPr lang="en-US" sz="2000">
                <a:solidFill>
                  <a:srgbClr val="756458"/>
                </a:solidFill>
                <a:latin typeface="Verdana" panose="020B0604030504040204" pitchFamily="34" charset="0"/>
                <a:ea typeface="Verdana" panose="020B0604030504040204" pitchFamily="34" charset="0"/>
              </a:endParaRPr>
            </a:p>
          </p:txBody>
        </p:sp>
        <p:sp>
          <p:nvSpPr>
            <p:cNvPr id="9" name="Rectangle: Top Corners Rounded 8">
              <a:extLst>
                <a:ext uri="{FF2B5EF4-FFF2-40B4-BE49-F238E27FC236}">
                  <a16:creationId xmlns:a16="http://schemas.microsoft.com/office/drawing/2014/main" id="{A6ED6DA6-8DA2-411F-B188-9164CBB20356}"/>
                </a:ext>
              </a:extLst>
            </p:cNvPr>
            <p:cNvSpPr/>
            <p:nvPr/>
          </p:nvSpPr>
          <p:spPr>
            <a:xfrm>
              <a:off x="8174335" y="2228735"/>
              <a:ext cx="3474720" cy="1188720"/>
            </a:xfrm>
            <a:custGeom>
              <a:avLst/>
              <a:gdLst>
                <a:gd name="connsiteX0" fmla="*/ 198124 w 3474720"/>
                <a:gd name="connsiteY0" fmla="*/ 0 h 1188720"/>
                <a:gd name="connsiteX1" fmla="*/ 875388 w 3474720"/>
                <a:gd name="connsiteY1" fmla="*/ 0 h 1188720"/>
                <a:gd name="connsiteX2" fmla="*/ 1460298 w 3474720"/>
                <a:gd name="connsiteY2" fmla="*/ 0 h 1188720"/>
                <a:gd name="connsiteX3" fmla="*/ 2137561 w 3474720"/>
                <a:gd name="connsiteY3" fmla="*/ 0 h 1188720"/>
                <a:gd name="connsiteX4" fmla="*/ 3276596 w 3474720"/>
                <a:gd name="connsiteY4" fmla="*/ 0 h 1188720"/>
                <a:gd name="connsiteX5" fmla="*/ 3474720 w 3474720"/>
                <a:gd name="connsiteY5" fmla="*/ 198124 h 1188720"/>
                <a:gd name="connsiteX6" fmla="*/ 3474720 w 3474720"/>
                <a:gd name="connsiteY6" fmla="*/ 693422 h 1188720"/>
                <a:gd name="connsiteX7" fmla="*/ 3474720 w 3474720"/>
                <a:gd name="connsiteY7" fmla="*/ 1188720 h 1188720"/>
                <a:gd name="connsiteX8" fmla="*/ 3474720 w 3474720"/>
                <a:gd name="connsiteY8" fmla="*/ 1188720 h 1188720"/>
                <a:gd name="connsiteX9" fmla="*/ 2849270 w 3474720"/>
                <a:gd name="connsiteY9" fmla="*/ 1188720 h 1188720"/>
                <a:gd name="connsiteX10" fmla="*/ 2258568 w 3474720"/>
                <a:gd name="connsiteY10" fmla="*/ 1188720 h 1188720"/>
                <a:gd name="connsiteX11" fmla="*/ 1633118 w 3474720"/>
                <a:gd name="connsiteY11" fmla="*/ 1188720 h 1188720"/>
                <a:gd name="connsiteX12" fmla="*/ 903427 w 3474720"/>
                <a:gd name="connsiteY12" fmla="*/ 1188720 h 1188720"/>
                <a:gd name="connsiteX13" fmla="*/ 0 w 3474720"/>
                <a:gd name="connsiteY13" fmla="*/ 1188720 h 1188720"/>
                <a:gd name="connsiteX14" fmla="*/ 0 w 3474720"/>
                <a:gd name="connsiteY14" fmla="*/ 1188720 h 1188720"/>
                <a:gd name="connsiteX15" fmla="*/ 0 w 3474720"/>
                <a:gd name="connsiteY15" fmla="*/ 713234 h 1188720"/>
                <a:gd name="connsiteX16" fmla="*/ 0 w 3474720"/>
                <a:gd name="connsiteY16" fmla="*/ 198124 h 1188720"/>
                <a:gd name="connsiteX17" fmla="*/ 198124 w 3474720"/>
                <a:gd name="connsiteY17" fmla="*/ 0 h 118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74720" h="1188720" fill="none" extrusionOk="0">
                  <a:moveTo>
                    <a:pt x="198124" y="0"/>
                  </a:moveTo>
                  <a:cubicBezTo>
                    <a:pt x="350389" y="-8883"/>
                    <a:pt x="549781" y="-32469"/>
                    <a:pt x="875388" y="0"/>
                  </a:cubicBezTo>
                  <a:cubicBezTo>
                    <a:pt x="1200995" y="32469"/>
                    <a:pt x="1305387" y="-11096"/>
                    <a:pt x="1460298" y="0"/>
                  </a:cubicBezTo>
                  <a:cubicBezTo>
                    <a:pt x="1615209" y="11096"/>
                    <a:pt x="1859809" y="-890"/>
                    <a:pt x="2137561" y="0"/>
                  </a:cubicBezTo>
                  <a:cubicBezTo>
                    <a:pt x="2415313" y="890"/>
                    <a:pt x="3041368" y="-47687"/>
                    <a:pt x="3276596" y="0"/>
                  </a:cubicBezTo>
                  <a:cubicBezTo>
                    <a:pt x="3398888" y="-11206"/>
                    <a:pt x="3488578" y="82870"/>
                    <a:pt x="3474720" y="198124"/>
                  </a:cubicBezTo>
                  <a:cubicBezTo>
                    <a:pt x="3462607" y="408331"/>
                    <a:pt x="3489051" y="504977"/>
                    <a:pt x="3474720" y="693422"/>
                  </a:cubicBezTo>
                  <a:cubicBezTo>
                    <a:pt x="3460389" y="881867"/>
                    <a:pt x="3491758" y="1013900"/>
                    <a:pt x="3474720" y="1188720"/>
                  </a:cubicBezTo>
                  <a:lnTo>
                    <a:pt x="3474720" y="1188720"/>
                  </a:lnTo>
                  <a:cubicBezTo>
                    <a:pt x="3183470" y="1209817"/>
                    <a:pt x="3148495" y="1173003"/>
                    <a:pt x="2849270" y="1188720"/>
                  </a:cubicBezTo>
                  <a:cubicBezTo>
                    <a:pt x="2550045" y="1204438"/>
                    <a:pt x="2455486" y="1215966"/>
                    <a:pt x="2258568" y="1188720"/>
                  </a:cubicBezTo>
                  <a:cubicBezTo>
                    <a:pt x="2061650" y="1161474"/>
                    <a:pt x="1790637" y="1188639"/>
                    <a:pt x="1633118" y="1188720"/>
                  </a:cubicBezTo>
                  <a:cubicBezTo>
                    <a:pt x="1475599" y="1188802"/>
                    <a:pt x="1078935" y="1216740"/>
                    <a:pt x="903427" y="1188720"/>
                  </a:cubicBezTo>
                  <a:cubicBezTo>
                    <a:pt x="727919" y="1160700"/>
                    <a:pt x="268501" y="1201087"/>
                    <a:pt x="0" y="1188720"/>
                  </a:cubicBezTo>
                  <a:lnTo>
                    <a:pt x="0" y="1188720"/>
                  </a:lnTo>
                  <a:cubicBezTo>
                    <a:pt x="-2891" y="1034070"/>
                    <a:pt x="-5457" y="900675"/>
                    <a:pt x="0" y="713234"/>
                  </a:cubicBezTo>
                  <a:cubicBezTo>
                    <a:pt x="5457" y="525793"/>
                    <a:pt x="3798" y="386449"/>
                    <a:pt x="0" y="198124"/>
                  </a:cubicBezTo>
                  <a:cubicBezTo>
                    <a:pt x="2341" y="67928"/>
                    <a:pt x="88566" y="-7560"/>
                    <a:pt x="198124" y="0"/>
                  </a:cubicBezTo>
                  <a:close/>
                </a:path>
                <a:path w="3474720" h="1188720" stroke="0" extrusionOk="0">
                  <a:moveTo>
                    <a:pt x="198124" y="0"/>
                  </a:moveTo>
                  <a:cubicBezTo>
                    <a:pt x="534541" y="-27832"/>
                    <a:pt x="673824" y="-406"/>
                    <a:pt x="875388" y="0"/>
                  </a:cubicBezTo>
                  <a:cubicBezTo>
                    <a:pt x="1076952" y="406"/>
                    <a:pt x="1304551" y="-21680"/>
                    <a:pt x="1460298" y="0"/>
                  </a:cubicBezTo>
                  <a:cubicBezTo>
                    <a:pt x="1616045" y="21680"/>
                    <a:pt x="1858486" y="20740"/>
                    <a:pt x="2137561" y="0"/>
                  </a:cubicBezTo>
                  <a:cubicBezTo>
                    <a:pt x="2416636" y="-20740"/>
                    <a:pt x="2895505" y="-47984"/>
                    <a:pt x="3276596" y="0"/>
                  </a:cubicBezTo>
                  <a:cubicBezTo>
                    <a:pt x="3383391" y="-17124"/>
                    <a:pt x="3483385" y="75506"/>
                    <a:pt x="3474720" y="198124"/>
                  </a:cubicBezTo>
                  <a:cubicBezTo>
                    <a:pt x="3475045" y="407830"/>
                    <a:pt x="3496275" y="538765"/>
                    <a:pt x="3474720" y="663704"/>
                  </a:cubicBezTo>
                  <a:cubicBezTo>
                    <a:pt x="3453165" y="788643"/>
                    <a:pt x="3454175" y="1005926"/>
                    <a:pt x="3474720" y="1188720"/>
                  </a:cubicBezTo>
                  <a:lnTo>
                    <a:pt x="3474720" y="1188720"/>
                  </a:lnTo>
                  <a:cubicBezTo>
                    <a:pt x="3256839" y="1165984"/>
                    <a:pt x="2991515" y="1217165"/>
                    <a:pt x="2745029" y="1188720"/>
                  </a:cubicBezTo>
                  <a:cubicBezTo>
                    <a:pt x="2498543" y="1160275"/>
                    <a:pt x="2318124" y="1207868"/>
                    <a:pt x="2154326" y="1188720"/>
                  </a:cubicBezTo>
                  <a:cubicBezTo>
                    <a:pt x="1990528" y="1169572"/>
                    <a:pt x="1779824" y="1219020"/>
                    <a:pt x="1528877" y="1188720"/>
                  </a:cubicBezTo>
                  <a:cubicBezTo>
                    <a:pt x="1277930" y="1158420"/>
                    <a:pt x="1093205" y="1188754"/>
                    <a:pt x="833933" y="1188720"/>
                  </a:cubicBezTo>
                  <a:cubicBezTo>
                    <a:pt x="574661" y="1188686"/>
                    <a:pt x="225662" y="1159033"/>
                    <a:pt x="0" y="1188720"/>
                  </a:cubicBezTo>
                  <a:lnTo>
                    <a:pt x="0" y="1188720"/>
                  </a:lnTo>
                  <a:cubicBezTo>
                    <a:pt x="18769" y="1018868"/>
                    <a:pt x="-20004" y="863102"/>
                    <a:pt x="0" y="723140"/>
                  </a:cubicBezTo>
                  <a:cubicBezTo>
                    <a:pt x="20004" y="583178"/>
                    <a:pt x="-15142" y="459304"/>
                    <a:pt x="0" y="198124"/>
                  </a:cubicBezTo>
                  <a:cubicBezTo>
                    <a:pt x="5942" y="70922"/>
                    <a:pt x="78339" y="-22394"/>
                    <a:pt x="198124" y="0"/>
                  </a:cubicBezTo>
                  <a:close/>
                </a:path>
              </a:pathLst>
            </a:custGeom>
            <a:solidFill>
              <a:srgbClr val="DEC2B0"/>
            </a:solidFill>
            <a:ln>
              <a:solidFill>
                <a:srgbClr val="DEC2B0"/>
              </a:solidFill>
              <a:extLst>
                <a:ext uri="{C807C97D-BFC1-408E-A445-0C87EB9F89A2}">
                  <ask:lineSketchStyleProps xmlns:ask="http://schemas.microsoft.com/office/drawing/2018/sketchyshapes" sd="1337897420">
                    <a:prstGeom prst="round2SameRect">
                      <a:avLst/>
                    </a:prstGeom>
                    <ask:type>
                      <ask:lineSketchFreehan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a:solidFill>
                    <a:srgbClr val="756458"/>
                  </a:solidFill>
                  <a:latin typeface="Verdana" panose="020B0604030504040204" pitchFamily="34" charset="0"/>
                  <a:ea typeface="Verdana" panose="020B0604030504040204" pitchFamily="34" charset="0"/>
                </a:rPr>
                <a:t>Nguyên vật liệu</a:t>
              </a:r>
            </a:p>
            <a:p>
              <a:pPr algn="just"/>
              <a:r>
                <a:rPr lang="en-US" sz="2000">
                  <a:solidFill>
                    <a:srgbClr val="756458"/>
                  </a:solidFill>
                  <a:latin typeface="Verdana" panose="020B0604030504040204" pitchFamily="34" charset="0"/>
                  <a:ea typeface="Verdana" panose="020B0604030504040204" pitchFamily="34" charset="0"/>
                </a:rPr>
                <a:t>khác: chọn 1-2</a:t>
              </a:r>
            </a:p>
            <a:p>
              <a:pPr algn="just"/>
              <a:r>
                <a:rPr lang="en-US" sz="2000">
                  <a:solidFill>
                    <a:srgbClr val="756458"/>
                  </a:solidFill>
                  <a:latin typeface="Verdana" panose="020B0604030504040204" pitchFamily="34" charset="0"/>
                  <a:ea typeface="Verdana" panose="020B0604030504040204" pitchFamily="34" charset="0"/>
                </a:rPr>
                <a:t>nhà cung ứng</a:t>
              </a:r>
            </a:p>
          </p:txBody>
        </p:sp>
        <p:sp>
          <p:nvSpPr>
            <p:cNvPr id="10" name="Rectangle: Top Corners Rounded 9">
              <a:extLst>
                <a:ext uri="{FF2B5EF4-FFF2-40B4-BE49-F238E27FC236}">
                  <a16:creationId xmlns:a16="http://schemas.microsoft.com/office/drawing/2014/main" id="{AEA3D220-E003-48CB-9038-4E6BFCFC160E}"/>
                </a:ext>
              </a:extLst>
            </p:cNvPr>
            <p:cNvSpPr/>
            <p:nvPr/>
          </p:nvSpPr>
          <p:spPr>
            <a:xfrm flipV="1">
              <a:off x="4059535" y="3543185"/>
              <a:ext cx="7589520" cy="1188720"/>
            </a:xfrm>
            <a:custGeom>
              <a:avLst/>
              <a:gdLst>
                <a:gd name="connsiteX0" fmla="*/ 198124 w 7589520"/>
                <a:gd name="connsiteY0" fmla="*/ 0 h 1188720"/>
                <a:gd name="connsiteX1" fmla="*/ 653698 w 7589520"/>
                <a:gd name="connsiteY1" fmla="*/ 0 h 1188720"/>
                <a:gd name="connsiteX2" fmla="*/ 1037339 w 7589520"/>
                <a:gd name="connsiteY2" fmla="*/ 0 h 1188720"/>
                <a:gd name="connsiteX3" fmla="*/ 1420980 w 7589520"/>
                <a:gd name="connsiteY3" fmla="*/ 0 h 1188720"/>
                <a:gd name="connsiteX4" fmla="*/ 2020420 w 7589520"/>
                <a:gd name="connsiteY4" fmla="*/ 0 h 1188720"/>
                <a:gd name="connsiteX5" fmla="*/ 2619859 w 7589520"/>
                <a:gd name="connsiteY5" fmla="*/ 0 h 1188720"/>
                <a:gd name="connsiteX6" fmla="*/ 3291231 w 7589520"/>
                <a:gd name="connsiteY6" fmla="*/ 0 h 1188720"/>
                <a:gd name="connsiteX7" fmla="*/ 3890670 w 7589520"/>
                <a:gd name="connsiteY7" fmla="*/ 0 h 1188720"/>
                <a:gd name="connsiteX8" fmla="*/ 4418177 w 7589520"/>
                <a:gd name="connsiteY8" fmla="*/ 0 h 1188720"/>
                <a:gd name="connsiteX9" fmla="*/ 4945684 w 7589520"/>
                <a:gd name="connsiteY9" fmla="*/ 0 h 1188720"/>
                <a:gd name="connsiteX10" fmla="*/ 5545123 w 7589520"/>
                <a:gd name="connsiteY10" fmla="*/ 0 h 1188720"/>
                <a:gd name="connsiteX11" fmla="*/ 6288428 w 7589520"/>
                <a:gd name="connsiteY11" fmla="*/ 0 h 1188720"/>
                <a:gd name="connsiteX12" fmla="*/ 6815934 w 7589520"/>
                <a:gd name="connsiteY12" fmla="*/ 0 h 1188720"/>
                <a:gd name="connsiteX13" fmla="*/ 7391396 w 7589520"/>
                <a:gd name="connsiteY13" fmla="*/ 0 h 1188720"/>
                <a:gd name="connsiteX14" fmla="*/ 7589520 w 7589520"/>
                <a:gd name="connsiteY14" fmla="*/ 198124 h 1188720"/>
                <a:gd name="connsiteX15" fmla="*/ 7589520 w 7589520"/>
                <a:gd name="connsiteY15" fmla="*/ 673610 h 1188720"/>
                <a:gd name="connsiteX16" fmla="*/ 7589520 w 7589520"/>
                <a:gd name="connsiteY16" fmla="*/ 1188720 h 1188720"/>
                <a:gd name="connsiteX17" fmla="*/ 7589520 w 7589520"/>
                <a:gd name="connsiteY17" fmla="*/ 1188720 h 1188720"/>
                <a:gd name="connsiteX18" fmla="*/ 7157501 w 7589520"/>
                <a:gd name="connsiteY18" fmla="*/ 1188720 h 1188720"/>
                <a:gd name="connsiteX19" fmla="*/ 6421902 w 7589520"/>
                <a:gd name="connsiteY19" fmla="*/ 1188720 h 1188720"/>
                <a:gd name="connsiteX20" fmla="*/ 5762197 w 7589520"/>
                <a:gd name="connsiteY20" fmla="*/ 1188720 h 1188720"/>
                <a:gd name="connsiteX21" fmla="*/ 5254283 w 7589520"/>
                <a:gd name="connsiteY21" fmla="*/ 1188720 h 1188720"/>
                <a:gd name="connsiteX22" fmla="*/ 4822264 w 7589520"/>
                <a:gd name="connsiteY22" fmla="*/ 1188720 h 1188720"/>
                <a:gd name="connsiteX23" fmla="*/ 4162560 w 7589520"/>
                <a:gd name="connsiteY23" fmla="*/ 1188720 h 1188720"/>
                <a:gd name="connsiteX24" fmla="*/ 3426960 w 7589520"/>
                <a:gd name="connsiteY24" fmla="*/ 1188720 h 1188720"/>
                <a:gd name="connsiteX25" fmla="*/ 2691361 w 7589520"/>
                <a:gd name="connsiteY25" fmla="*/ 1188720 h 1188720"/>
                <a:gd name="connsiteX26" fmla="*/ 2031656 w 7589520"/>
                <a:gd name="connsiteY26" fmla="*/ 1188720 h 1188720"/>
                <a:gd name="connsiteX27" fmla="*/ 1675532 w 7589520"/>
                <a:gd name="connsiteY27" fmla="*/ 1188720 h 1188720"/>
                <a:gd name="connsiteX28" fmla="*/ 1015828 w 7589520"/>
                <a:gd name="connsiteY28" fmla="*/ 1188720 h 1188720"/>
                <a:gd name="connsiteX29" fmla="*/ 0 w 7589520"/>
                <a:gd name="connsiteY29" fmla="*/ 1188720 h 1188720"/>
                <a:gd name="connsiteX30" fmla="*/ 0 w 7589520"/>
                <a:gd name="connsiteY30" fmla="*/ 1188720 h 1188720"/>
                <a:gd name="connsiteX31" fmla="*/ 0 w 7589520"/>
                <a:gd name="connsiteY31" fmla="*/ 703328 h 1188720"/>
                <a:gd name="connsiteX32" fmla="*/ 0 w 7589520"/>
                <a:gd name="connsiteY32" fmla="*/ 198124 h 1188720"/>
                <a:gd name="connsiteX33" fmla="*/ 198124 w 7589520"/>
                <a:gd name="connsiteY33" fmla="*/ 0 h 118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589520" h="1188720" fill="none" extrusionOk="0">
                  <a:moveTo>
                    <a:pt x="198124" y="0"/>
                  </a:moveTo>
                  <a:cubicBezTo>
                    <a:pt x="325797" y="-40306"/>
                    <a:pt x="448475" y="33811"/>
                    <a:pt x="653698" y="0"/>
                  </a:cubicBezTo>
                  <a:cubicBezTo>
                    <a:pt x="858921" y="-33811"/>
                    <a:pt x="912728" y="2619"/>
                    <a:pt x="1037339" y="0"/>
                  </a:cubicBezTo>
                  <a:cubicBezTo>
                    <a:pt x="1161950" y="-2619"/>
                    <a:pt x="1330342" y="17560"/>
                    <a:pt x="1420980" y="0"/>
                  </a:cubicBezTo>
                  <a:cubicBezTo>
                    <a:pt x="1511618" y="-17560"/>
                    <a:pt x="1817002" y="6687"/>
                    <a:pt x="2020420" y="0"/>
                  </a:cubicBezTo>
                  <a:cubicBezTo>
                    <a:pt x="2223838" y="-6687"/>
                    <a:pt x="2362969" y="32715"/>
                    <a:pt x="2619859" y="0"/>
                  </a:cubicBezTo>
                  <a:cubicBezTo>
                    <a:pt x="2876749" y="-32715"/>
                    <a:pt x="3060501" y="10624"/>
                    <a:pt x="3291231" y="0"/>
                  </a:cubicBezTo>
                  <a:cubicBezTo>
                    <a:pt x="3521961" y="-10624"/>
                    <a:pt x="3760498" y="49473"/>
                    <a:pt x="3890670" y="0"/>
                  </a:cubicBezTo>
                  <a:cubicBezTo>
                    <a:pt x="4020842" y="-49473"/>
                    <a:pt x="4232013" y="57997"/>
                    <a:pt x="4418177" y="0"/>
                  </a:cubicBezTo>
                  <a:cubicBezTo>
                    <a:pt x="4604341" y="-57997"/>
                    <a:pt x="4768365" y="42740"/>
                    <a:pt x="4945684" y="0"/>
                  </a:cubicBezTo>
                  <a:cubicBezTo>
                    <a:pt x="5123003" y="-42740"/>
                    <a:pt x="5253889" y="22298"/>
                    <a:pt x="5545123" y="0"/>
                  </a:cubicBezTo>
                  <a:cubicBezTo>
                    <a:pt x="5836357" y="-22298"/>
                    <a:pt x="5934185" y="81162"/>
                    <a:pt x="6288428" y="0"/>
                  </a:cubicBezTo>
                  <a:cubicBezTo>
                    <a:pt x="6642672" y="-81162"/>
                    <a:pt x="6662389" y="50381"/>
                    <a:pt x="6815934" y="0"/>
                  </a:cubicBezTo>
                  <a:cubicBezTo>
                    <a:pt x="6969479" y="-50381"/>
                    <a:pt x="7213364" y="3833"/>
                    <a:pt x="7391396" y="0"/>
                  </a:cubicBezTo>
                  <a:cubicBezTo>
                    <a:pt x="7497759" y="-20207"/>
                    <a:pt x="7581045" y="101613"/>
                    <a:pt x="7589520" y="198124"/>
                  </a:cubicBezTo>
                  <a:cubicBezTo>
                    <a:pt x="7616708" y="334620"/>
                    <a:pt x="7542445" y="448347"/>
                    <a:pt x="7589520" y="673610"/>
                  </a:cubicBezTo>
                  <a:cubicBezTo>
                    <a:pt x="7636595" y="898873"/>
                    <a:pt x="7545268" y="981193"/>
                    <a:pt x="7589520" y="1188720"/>
                  </a:cubicBezTo>
                  <a:lnTo>
                    <a:pt x="7589520" y="1188720"/>
                  </a:lnTo>
                  <a:cubicBezTo>
                    <a:pt x="7432819" y="1222530"/>
                    <a:pt x="7315938" y="1139925"/>
                    <a:pt x="7157501" y="1188720"/>
                  </a:cubicBezTo>
                  <a:cubicBezTo>
                    <a:pt x="6999064" y="1237515"/>
                    <a:pt x="6764961" y="1187100"/>
                    <a:pt x="6421902" y="1188720"/>
                  </a:cubicBezTo>
                  <a:cubicBezTo>
                    <a:pt x="6078843" y="1190340"/>
                    <a:pt x="6086539" y="1109957"/>
                    <a:pt x="5762197" y="1188720"/>
                  </a:cubicBezTo>
                  <a:cubicBezTo>
                    <a:pt x="5437856" y="1267483"/>
                    <a:pt x="5428478" y="1135200"/>
                    <a:pt x="5254283" y="1188720"/>
                  </a:cubicBezTo>
                  <a:cubicBezTo>
                    <a:pt x="5080088" y="1242240"/>
                    <a:pt x="4992075" y="1188327"/>
                    <a:pt x="4822264" y="1188720"/>
                  </a:cubicBezTo>
                  <a:cubicBezTo>
                    <a:pt x="4652453" y="1189113"/>
                    <a:pt x="4344742" y="1131904"/>
                    <a:pt x="4162560" y="1188720"/>
                  </a:cubicBezTo>
                  <a:cubicBezTo>
                    <a:pt x="3980378" y="1245536"/>
                    <a:pt x="3718583" y="1118937"/>
                    <a:pt x="3426960" y="1188720"/>
                  </a:cubicBezTo>
                  <a:cubicBezTo>
                    <a:pt x="3135337" y="1258503"/>
                    <a:pt x="3013887" y="1135719"/>
                    <a:pt x="2691361" y="1188720"/>
                  </a:cubicBezTo>
                  <a:cubicBezTo>
                    <a:pt x="2368835" y="1241721"/>
                    <a:pt x="2168175" y="1170640"/>
                    <a:pt x="2031656" y="1188720"/>
                  </a:cubicBezTo>
                  <a:cubicBezTo>
                    <a:pt x="1895138" y="1206800"/>
                    <a:pt x="1779006" y="1159589"/>
                    <a:pt x="1675532" y="1188720"/>
                  </a:cubicBezTo>
                  <a:cubicBezTo>
                    <a:pt x="1572058" y="1217851"/>
                    <a:pt x="1232993" y="1180415"/>
                    <a:pt x="1015828" y="1188720"/>
                  </a:cubicBezTo>
                  <a:cubicBezTo>
                    <a:pt x="798663" y="1197025"/>
                    <a:pt x="280484" y="1117493"/>
                    <a:pt x="0" y="1188720"/>
                  </a:cubicBezTo>
                  <a:lnTo>
                    <a:pt x="0" y="1188720"/>
                  </a:lnTo>
                  <a:cubicBezTo>
                    <a:pt x="-6626" y="986710"/>
                    <a:pt x="47532" y="811491"/>
                    <a:pt x="0" y="703328"/>
                  </a:cubicBezTo>
                  <a:cubicBezTo>
                    <a:pt x="-47532" y="595165"/>
                    <a:pt x="49016" y="333653"/>
                    <a:pt x="0" y="198124"/>
                  </a:cubicBezTo>
                  <a:cubicBezTo>
                    <a:pt x="9271" y="96924"/>
                    <a:pt x="104760" y="1045"/>
                    <a:pt x="198124" y="0"/>
                  </a:cubicBezTo>
                  <a:close/>
                </a:path>
                <a:path w="7589520" h="1188720" stroke="0" extrusionOk="0">
                  <a:moveTo>
                    <a:pt x="198124" y="0"/>
                  </a:moveTo>
                  <a:cubicBezTo>
                    <a:pt x="329984" y="-28046"/>
                    <a:pt x="448998" y="1804"/>
                    <a:pt x="581765" y="0"/>
                  </a:cubicBezTo>
                  <a:cubicBezTo>
                    <a:pt x="714532" y="-1804"/>
                    <a:pt x="984522" y="56567"/>
                    <a:pt x="1253137" y="0"/>
                  </a:cubicBezTo>
                  <a:cubicBezTo>
                    <a:pt x="1521752" y="-56567"/>
                    <a:pt x="1499127" y="22180"/>
                    <a:pt x="1708711" y="0"/>
                  </a:cubicBezTo>
                  <a:cubicBezTo>
                    <a:pt x="1918295" y="-22180"/>
                    <a:pt x="1937026" y="26202"/>
                    <a:pt x="2092352" y="0"/>
                  </a:cubicBezTo>
                  <a:cubicBezTo>
                    <a:pt x="2247678" y="-26202"/>
                    <a:pt x="2549646" y="21855"/>
                    <a:pt x="2835657" y="0"/>
                  </a:cubicBezTo>
                  <a:cubicBezTo>
                    <a:pt x="3121668" y="-21855"/>
                    <a:pt x="3232138" y="13284"/>
                    <a:pt x="3507029" y="0"/>
                  </a:cubicBezTo>
                  <a:cubicBezTo>
                    <a:pt x="3781920" y="-13284"/>
                    <a:pt x="3831384" y="57980"/>
                    <a:pt x="4034536" y="0"/>
                  </a:cubicBezTo>
                  <a:cubicBezTo>
                    <a:pt x="4237688" y="-57980"/>
                    <a:pt x="4384354" y="34646"/>
                    <a:pt x="4562042" y="0"/>
                  </a:cubicBezTo>
                  <a:cubicBezTo>
                    <a:pt x="4739730" y="-34646"/>
                    <a:pt x="4850538" y="324"/>
                    <a:pt x="5017616" y="0"/>
                  </a:cubicBezTo>
                  <a:cubicBezTo>
                    <a:pt x="5184694" y="-324"/>
                    <a:pt x="5608580" y="18151"/>
                    <a:pt x="5760921" y="0"/>
                  </a:cubicBezTo>
                  <a:cubicBezTo>
                    <a:pt x="5913263" y="-18151"/>
                    <a:pt x="5999376" y="24906"/>
                    <a:pt x="6216495" y="0"/>
                  </a:cubicBezTo>
                  <a:cubicBezTo>
                    <a:pt x="6433614" y="-24906"/>
                    <a:pt x="6503335" y="22678"/>
                    <a:pt x="6600136" y="0"/>
                  </a:cubicBezTo>
                  <a:cubicBezTo>
                    <a:pt x="6696937" y="-22678"/>
                    <a:pt x="7141065" y="55452"/>
                    <a:pt x="7391396" y="0"/>
                  </a:cubicBezTo>
                  <a:cubicBezTo>
                    <a:pt x="7498266" y="-17"/>
                    <a:pt x="7563375" y="76589"/>
                    <a:pt x="7589520" y="198124"/>
                  </a:cubicBezTo>
                  <a:cubicBezTo>
                    <a:pt x="7628972" y="360171"/>
                    <a:pt x="7578312" y="473493"/>
                    <a:pt x="7589520" y="663704"/>
                  </a:cubicBezTo>
                  <a:cubicBezTo>
                    <a:pt x="7600728" y="853915"/>
                    <a:pt x="7554912" y="1012854"/>
                    <a:pt x="7589520" y="1188720"/>
                  </a:cubicBezTo>
                  <a:lnTo>
                    <a:pt x="7589520" y="1188720"/>
                  </a:lnTo>
                  <a:cubicBezTo>
                    <a:pt x="7337819" y="1196871"/>
                    <a:pt x="7258215" y="1160415"/>
                    <a:pt x="7081606" y="1188720"/>
                  </a:cubicBezTo>
                  <a:cubicBezTo>
                    <a:pt x="6904997" y="1217025"/>
                    <a:pt x="6801493" y="1147800"/>
                    <a:pt x="6573692" y="1188720"/>
                  </a:cubicBezTo>
                  <a:cubicBezTo>
                    <a:pt x="6345891" y="1229640"/>
                    <a:pt x="6112251" y="1175787"/>
                    <a:pt x="5913988" y="1188720"/>
                  </a:cubicBezTo>
                  <a:cubicBezTo>
                    <a:pt x="5715725" y="1201653"/>
                    <a:pt x="5463159" y="1170393"/>
                    <a:pt x="5330178" y="1188720"/>
                  </a:cubicBezTo>
                  <a:cubicBezTo>
                    <a:pt x="5197197" y="1207047"/>
                    <a:pt x="5028658" y="1163024"/>
                    <a:pt x="4822264" y="1188720"/>
                  </a:cubicBezTo>
                  <a:cubicBezTo>
                    <a:pt x="4615870" y="1214416"/>
                    <a:pt x="4504774" y="1169043"/>
                    <a:pt x="4314350" y="1188720"/>
                  </a:cubicBezTo>
                  <a:cubicBezTo>
                    <a:pt x="4123926" y="1208397"/>
                    <a:pt x="3993885" y="1169965"/>
                    <a:pt x="3806436" y="1188720"/>
                  </a:cubicBezTo>
                  <a:cubicBezTo>
                    <a:pt x="3618987" y="1207475"/>
                    <a:pt x="3316698" y="1134455"/>
                    <a:pt x="3070837" y="1188720"/>
                  </a:cubicBezTo>
                  <a:cubicBezTo>
                    <a:pt x="2824976" y="1242985"/>
                    <a:pt x="2830869" y="1159180"/>
                    <a:pt x="2714713" y="1188720"/>
                  </a:cubicBezTo>
                  <a:cubicBezTo>
                    <a:pt x="2598557" y="1218260"/>
                    <a:pt x="2186873" y="1182260"/>
                    <a:pt x="1979113" y="1188720"/>
                  </a:cubicBezTo>
                  <a:cubicBezTo>
                    <a:pt x="1771353" y="1195180"/>
                    <a:pt x="1712156" y="1162337"/>
                    <a:pt x="1622990" y="1188720"/>
                  </a:cubicBezTo>
                  <a:cubicBezTo>
                    <a:pt x="1533824" y="1215103"/>
                    <a:pt x="1432905" y="1172938"/>
                    <a:pt x="1266866" y="1188720"/>
                  </a:cubicBezTo>
                  <a:cubicBezTo>
                    <a:pt x="1100827" y="1204502"/>
                    <a:pt x="788564" y="1134858"/>
                    <a:pt x="607162" y="1188720"/>
                  </a:cubicBezTo>
                  <a:cubicBezTo>
                    <a:pt x="425760" y="1242582"/>
                    <a:pt x="261968" y="1137031"/>
                    <a:pt x="0" y="1188720"/>
                  </a:cubicBezTo>
                  <a:lnTo>
                    <a:pt x="0" y="1188720"/>
                  </a:lnTo>
                  <a:cubicBezTo>
                    <a:pt x="-22258" y="1013661"/>
                    <a:pt x="4879" y="889073"/>
                    <a:pt x="0" y="693422"/>
                  </a:cubicBezTo>
                  <a:cubicBezTo>
                    <a:pt x="-4879" y="497771"/>
                    <a:pt x="50753" y="389394"/>
                    <a:pt x="0" y="198124"/>
                  </a:cubicBezTo>
                  <a:cubicBezTo>
                    <a:pt x="3196" y="119053"/>
                    <a:pt x="87618" y="2777"/>
                    <a:pt x="198124" y="0"/>
                  </a:cubicBezTo>
                  <a:close/>
                </a:path>
              </a:pathLst>
            </a:custGeom>
            <a:solidFill>
              <a:srgbClr val="D1AD97"/>
            </a:solidFill>
            <a:ln>
              <a:solidFill>
                <a:srgbClr val="D1AD97"/>
              </a:solidFill>
              <a:extLst>
                <a:ext uri="{C807C97D-BFC1-408E-A445-0C87EB9F89A2}">
                  <ask:lineSketchStyleProps xmlns:ask="http://schemas.microsoft.com/office/drawing/2018/sketchyshapes" sd="1839582072">
                    <a:prstGeom prst="round2Same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p>
              <a:pPr algn="just"/>
              <a:endParaRPr lang="en-US" sz="2000">
                <a:solidFill>
                  <a:srgbClr val="8A3F05"/>
                </a:solidFill>
                <a:latin typeface="Verdana" panose="020B0604030504040204" pitchFamily="34" charset="0"/>
                <a:ea typeface="Verdana" panose="020B0604030504040204" pitchFamily="34" charset="0"/>
              </a:endParaRPr>
            </a:p>
          </p:txBody>
        </p:sp>
        <p:sp>
          <p:nvSpPr>
            <p:cNvPr id="11" name="TextBox 10">
              <a:extLst>
                <a:ext uri="{FF2B5EF4-FFF2-40B4-BE49-F238E27FC236}">
                  <a16:creationId xmlns:a16="http://schemas.microsoft.com/office/drawing/2014/main" id="{D3148F01-3133-41F2-BCE2-658710E1045B}"/>
                </a:ext>
              </a:extLst>
            </p:cNvPr>
            <p:cNvSpPr txBox="1"/>
            <p:nvPr/>
          </p:nvSpPr>
          <p:spPr>
            <a:xfrm>
              <a:off x="4162028" y="3619365"/>
              <a:ext cx="7132320" cy="1369606"/>
            </a:xfrm>
            <a:prstGeom prst="rect">
              <a:avLst/>
            </a:prstGeom>
            <a:noFill/>
          </p:spPr>
          <p:txBody>
            <a:bodyPr wrap="square" rtlCol="0">
              <a:spAutoFit/>
            </a:bodyPr>
            <a:lstStyle/>
            <a:p>
              <a:pPr algn="just">
                <a:spcAft>
                  <a:spcPts val="200"/>
                </a:spcAft>
              </a:pPr>
              <a:r>
                <a:rPr lang="en-US" sz="2000" u="sng">
                  <a:solidFill>
                    <a:srgbClr val="756458"/>
                  </a:solidFill>
                  <a:latin typeface="Verdana" panose="020B0604030504040204" pitchFamily="34" charset="0"/>
                  <a:ea typeface="Verdana" panose="020B0604030504040204" pitchFamily="34" charset="0"/>
                </a:rPr>
                <a:t>Thời gian đặt hàng:</a:t>
              </a:r>
            </a:p>
            <a:p>
              <a:pPr algn="just">
                <a:spcAft>
                  <a:spcPts val="200"/>
                </a:spcAft>
              </a:pPr>
              <a:r>
                <a:rPr lang="en-US" sz="2000">
                  <a:solidFill>
                    <a:srgbClr val="756458"/>
                  </a:solidFill>
                  <a:latin typeface="Verdana" panose="020B0604030504040204" pitchFamily="34" charset="0"/>
                  <a:ea typeface="Verdana" panose="020B0604030504040204" pitchFamily="34" charset="0"/>
                </a:rPr>
                <a:t>Cà phê: trước </a:t>
              </a:r>
              <a:r>
                <a:rPr lang="vi-VN" sz="2000">
                  <a:solidFill>
                    <a:srgbClr val="756458"/>
                  </a:solidFill>
                  <a:latin typeface="Verdana" panose="020B0604030504040204" pitchFamily="34" charset="0"/>
                  <a:ea typeface="Verdana" panose="020B0604030504040204" pitchFamily="34" charset="0"/>
                </a:rPr>
                <a:t>3 tháng </a:t>
              </a:r>
              <a:r>
                <a:rPr lang="en-US" sz="2000">
                  <a:solidFill>
                    <a:srgbClr val="756458"/>
                  </a:solidFill>
                  <a:latin typeface="Verdana" panose="020B0604030504040204" pitchFamily="34" charset="0"/>
                  <a:ea typeface="Verdana" panose="020B0604030504040204" pitchFamily="34" charset="0"/>
                </a:rPr>
                <a:t>&amp; </a:t>
              </a:r>
              <a:r>
                <a:rPr lang="vi-VN" sz="2000">
                  <a:solidFill>
                    <a:srgbClr val="756458"/>
                  </a:solidFill>
                  <a:latin typeface="Verdana" panose="020B0604030504040204" pitchFamily="34" charset="0"/>
                  <a:ea typeface="Verdana" panose="020B0604030504040204" pitchFamily="34" charset="0"/>
                </a:rPr>
                <a:t>số lượng</a:t>
              </a:r>
              <a:r>
                <a:rPr lang="en-US" sz="2000">
                  <a:solidFill>
                    <a:srgbClr val="756458"/>
                  </a:solidFill>
                  <a:latin typeface="Verdana" panose="020B0604030504040204" pitchFamily="34" charset="0"/>
                  <a:ea typeface="Verdana" panose="020B0604030504040204" pitchFamily="34" charset="0"/>
                </a:rPr>
                <a:t> c</a:t>
              </a:r>
              <a:r>
                <a:rPr lang="vi-VN" sz="2000">
                  <a:solidFill>
                    <a:srgbClr val="756458"/>
                  </a:solidFill>
                  <a:latin typeface="Verdana" panose="020B0604030504040204" pitchFamily="34" charset="0"/>
                  <a:ea typeface="Verdana" panose="020B0604030504040204" pitchFamily="34" charset="0"/>
                </a:rPr>
                <a:t>ho 1 năm</a:t>
              </a:r>
              <a:endParaRPr lang="en-US" sz="2000">
                <a:solidFill>
                  <a:srgbClr val="756458"/>
                </a:solidFill>
                <a:latin typeface="Verdana" panose="020B0604030504040204" pitchFamily="34" charset="0"/>
                <a:ea typeface="Verdana" panose="020B0604030504040204" pitchFamily="34" charset="0"/>
              </a:endParaRPr>
            </a:p>
            <a:p>
              <a:pPr algn="just">
                <a:spcAft>
                  <a:spcPts val="200"/>
                </a:spcAft>
              </a:pPr>
              <a:r>
                <a:rPr lang="en-US" sz="2000">
                  <a:solidFill>
                    <a:srgbClr val="756458"/>
                  </a:solidFill>
                  <a:latin typeface="Verdana" panose="020B0604030504040204" pitchFamily="34" charset="0"/>
                  <a:ea typeface="Verdana" panose="020B0604030504040204" pitchFamily="34" charset="0"/>
                </a:rPr>
                <a:t>N</a:t>
              </a:r>
              <a:r>
                <a:rPr lang="vi-VN" sz="2000">
                  <a:solidFill>
                    <a:srgbClr val="756458"/>
                  </a:solidFill>
                  <a:latin typeface="Verdana" panose="020B0604030504040204" pitchFamily="34" charset="0"/>
                  <a:ea typeface="Verdana" panose="020B0604030504040204" pitchFamily="34" charset="0"/>
                </a:rPr>
                <a:t>guyên vật liệu</a:t>
              </a:r>
              <a:r>
                <a:rPr lang="en-US" sz="2000">
                  <a:solidFill>
                    <a:srgbClr val="756458"/>
                  </a:solidFill>
                  <a:latin typeface="Verdana" panose="020B0604030504040204" pitchFamily="34" charset="0"/>
                  <a:ea typeface="Verdana" panose="020B0604030504040204" pitchFamily="34" charset="0"/>
                </a:rPr>
                <a:t>: </a:t>
              </a:r>
              <a:r>
                <a:rPr lang="vi-VN" sz="2000">
                  <a:solidFill>
                    <a:srgbClr val="756458"/>
                  </a:solidFill>
                  <a:latin typeface="Verdana" panose="020B0604030504040204" pitchFamily="34" charset="0"/>
                  <a:ea typeface="Verdana" panose="020B0604030504040204" pitchFamily="34" charset="0"/>
                </a:rPr>
                <a:t>trước 1</a:t>
              </a:r>
              <a:r>
                <a:rPr lang="en-US" sz="2000">
                  <a:solidFill>
                    <a:srgbClr val="756458"/>
                  </a:solidFill>
                  <a:latin typeface="Verdana" panose="020B0604030504040204" pitchFamily="34" charset="0"/>
                  <a:ea typeface="Verdana" panose="020B0604030504040204" pitchFamily="34" charset="0"/>
                </a:rPr>
                <a:t>.5-</a:t>
              </a:r>
              <a:r>
                <a:rPr lang="vi-VN" sz="2000">
                  <a:solidFill>
                    <a:srgbClr val="756458"/>
                  </a:solidFill>
                  <a:latin typeface="Verdana" panose="020B0604030504040204" pitchFamily="34" charset="0"/>
                  <a:ea typeface="Verdana" panose="020B0604030504040204" pitchFamily="34" charset="0"/>
                </a:rPr>
                <a:t>2 tháng cho 2</a:t>
              </a:r>
              <a:r>
                <a:rPr lang="en-US" sz="2000">
                  <a:solidFill>
                    <a:srgbClr val="756458"/>
                  </a:solidFill>
                  <a:latin typeface="Verdana" panose="020B0604030504040204" pitchFamily="34" charset="0"/>
                  <a:ea typeface="Verdana" panose="020B0604030504040204" pitchFamily="34" charset="0"/>
                </a:rPr>
                <a:t>-</a:t>
              </a:r>
              <a:r>
                <a:rPr lang="vi-VN" sz="2000">
                  <a:solidFill>
                    <a:srgbClr val="756458"/>
                  </a:solidFill>
                  <a:latin typeface="Verdana" panose="020B0604030504040204" pitchFamily="34" charset="0"/>
                  <a:ea typeface="Verdana" panose="020B0604030504040204" pitchFamily="34" charset="0"/>
                </a:rPr>
                <a:t>3</a:t>
              </a:r>
              <a:r>
                <a:rPr lang="en-US" sz="2000">
                  <a:solidFill>
                    <a:srgbClr val="756458"/>
                  </a:solidFill>
                  <a:latin typeface="Verdana" panose="020B0604030504040204" pitchFamily="34" charset="0"/>
                  <a:ea typeface="Verdana" panose="020B0604030504040204" pitchFamily="34" charset="0"/>
                </a:rPr>
                <a:t> tháng</a:t>
              </a:r>
            </a:p>
            <a:p>
              <a:endParaRPr lang="en-US"/>
            </a:p>
          </p:txBody>
        </p:sp>
        <p:grpSp>
          <p:nvGrpSpPr>
            <p:cNvPr id="18" name="Group 17">
              <a:extLst>
                <a:ext uri="{FF2B5EF4-FFF2-40B4-BE49-F238E27FC236}">
                  <a16:creationId xmlns:a16="http://schemas.microsoft.com/office/drawing/2014/main" id="{D11CBFCC-411C-444E-B6E6-C620E7927B3B}"/>
                </a:ext>
              </a:extLst>
            </p:cNvPr>
            <p:cNvGrpSpPr/>
            <p:nvPr/>
          </p:nvGrpSpPr>
          <p:grpSpPr>
            <a:xfrm>
              <a:off x="7088108" y="2544975"/>
              <a:ext cx="640080" cy="640080"/>
              <a:chOff x="2136783" y="5595328"/>
              <a:chExt cx="640080" cy="640080"/>
            </a:xfrm>
          </p:grpSpPr>
          <p:sp>
            <p:nvSpPr>
              <p:cNvPr id="17" name="Oval 16">
                <a:extLst>
                  <a:ext uri="{FF2B5EF4-FFF2-40B4-BE49-F238E27FC236}">
                    <a16:creationId xmlns:a16="http://schemas.microsoft.com/office/drawing/2014/main" id="{57C68F2D-63DE-41DE-8A0F-C8F176E16D87}"/>
                  </a:ext>
                </a:extLst>
              </p:cNvPr>
              <p:cNvSpPr/>
              <p:nvPr/>
            </p:nvSpPr>
            <p:spPr>
              <a:xfrm>
                <a:off x="2136783" y="5595328"/>
                <a:ext cx="640080" cy="640080"/>
              </a:xfrm>
              <a:prstGeom prst="ellipse">
                <a:avLst/>
              </a:prstGeom>
              <a:solidFill>
                <a:srgbClr val="F4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Coffee Beans with solid fill">
                <a:extLst>
                  <a:ext uri="{FF2B5EF4-FFF2-40B4-BE49-F238E27FC236}">
                    <a16:creationId xmlns:a16="http://schemas.microsoft.com/office/drawing/2014/main" id="{2C667DE9-E947-45C7-A24B-1B5FCCB3C8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28223" y="5686768"/>
                <a:ext cx="457200" cy="457200"/>
              </a:xfrm>
              <a:prstGeom prst="rect">
                <a:avLst/>
              </a:prstGeom>
            </p:spPr>
          </p:pic>
        </p:grpSp>
        <p:grpSp>
          <p:nvGrpSpPr>
            <p:cNvPr id="20" name="Group 19">
              <a:extLst>
                <a:ext uri="{FF2B5EF4-FFF2-40B4-BE49-F238E27FC236}">
                  <a16:creationId xmlns:a16="http://schemas.microsoft.com/office/drawing/2014/main" id="{92DF6A44-E48B-44A2-8DB8-5B8CDA78019F}"/>
                </a:ext>
              </a:extLst>
            </p:cNvPr>
            <p:cNvGrpSpPr/>
            <p:nvPr/>
          </p:nvGrpSpPr>
          <p:grpSpPr>
            <a:xfrm>
              <a:off x="10778366" y="2514600"/>
              <a:ext cx="640080" cy="640080"/>
              <a:chOff x="2136783" y="5595328"/>
              <a:chExt cx="640080" cy="640080"/>
            </a:xfrm>
          </p:grpSpPr>
          <p:sp>
            <p:nvSpPr>
              <p:cNvPr id="21" name="Oval 20">
                <a:extLst>
                  <a:ext uri="{FF2B5EF4-FFF2-40B4-BE49-F238E27FC236}">
                    <a16:creationId xmlns:a16="http://schemas.microsoft.com/office/drawing/2014/main" id="{AACC3663-97E6-47B7-95E9-ADA05991CC20}"/>
                  </a:ext>
                </a:extLst>
              </p:cNvPr>
              <p:cNvSpPr/>
              <p:nvPr/>
            </p:nvSpPr>
            <p:spPr>
              <a:xfrm>
                <a:off x="2136783" y="5595328"/>
                <a:ext cx="640080" cy="640080"/>
              </a:xfrm>
              <a:prstGeom prst="ellipse">
                <a:avLst/>
              </a:prstGeom>
              <a:solidFill>
                <a:srgbClr val="F4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Raw Materials with solid fill">
                <a:extLst>
                  <a:ext uri="{FF2B5EF4-FFF2-40B4-BE49-F238E27FC236}">
                    <a16:creationId xmlns:a16="http://schemas.microsoft.com/office/drawing/2014/main" id="{99A69697-EEC3-4526-BBA6-DCEAA97B9D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28223" y="5686768"/>
                <a:ext cx="457200" cy="457200"/>
              </a:xfrm>
              <a:prstGeom prst="rect">
                <a:avLst/>
              </a:prstGeom>
            </p:spPr>
          </p:pic>
        </p:grpSp>
        <p:grpSp>
          <p:nvGrpSpPr>
            <p:cNvPr id="23" name="Group 22">
              <a:extLst>
                <a:ext uri="{FF2B5EF4-FFF2-40B4-BE49-F238E27FC236}">
                  <a16:creationId xmlns:a16="http://schemas.microsoft.com/office/drawing/2014/main" id="{BE03AD0D-7DD6-4388-9809-B048ED7C5E2D}"/>
                </a:ext>
              </a:extLst>
            </p:cNvPr>
            <p:cNvGrpSpPr/>
            <p:nvPr/>
          </p:nvGrpSpPr>
          <p:grpSpPr>
            <a:xfrm>
              <a:off x="10756761" y="3870825"/>
              <a:ext cx="640080" cy="640080"/>
              <a:chOff x="2136783" y="5595328"/>
              <a:chExt cx="640080" cy="640080"/>
            </a:xfrm>
          </p:grpSpPr>
          <p:sp>
            <p:nvSpPr>
              <p:cNvPr id="24" name="Oval 23">
                <a:extLst>
                  <a:ext uri="{FF2B5EF4-FFF2-40B4-BE49-F238E27FC236}">
                    <a16:creationId xmlns:a16="http://schemas.microsoft.com/office/drawing/2014/main" id="{CDBC5D25-E0BD-42FE-9AE8-BD30A63815BF}"/>
                  </a:ext>
                </a:extLst>
              </p:cNvPr>
              <p:cNvSpPr/>
              <p:nvPr/>
            </p:nvSpPr>
            <p:spPr>
              <a:xfrm>
                <a:off x="2136783" y="5595328"/>
                <a:ext cx="640080" cy="640080"/>
              </a:xfrm>
              <a:prstGeom prst="ellipse">
                <a:avLst/>
              </a:prstGeom>
              <a:solidFill>
                <a:srgbClr val="F4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Stopwatch 66% with solid fill">
                <a:extLst>
                  <a:ext uri="{FF2B5EF4-FFF2-40B4-BE49-F238E27FC236}">
                    <a16:creationId xmlns:a16="http://schemas.microsoft.com/office/drawing/2014/main" id="{30DC4516-29F9-4138-A403-5CD874AD99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228223" y="5686768"/>
                <a:ext cx="457200" cy="457200"/>
              </a:xfrm>
              <a:prstGeom prst="rect">
                <a:avLst/>
              </a:prstGeom>
            </p:spPr>
          </p:pic>
        </p:grpSp>
      </p:grpSp>
    </p:spTree>
    <p:extLst>
      <p:ext uri="{BB962C8B-B14F-4D97-AF65-F5344CB8AC3E}">
        <p14:creationId xmlns:p14="http://schemas.microsoft.com/office/powerpoint/2010/main" val="29994940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Wave 16">
            <a:extLst>
              <a:ext uri="{FF2B5EF4-FFF2-40B4-BE49-F238E27FC236}">
                <a16:creationId xmlns:a16="http://schemas.microsoft.com/office/drawing/2014/main" id="{167A9425-A7AD-4E3F-A94B-342425F92C78}"/>
              </a:ext>
            </a:extLst>
          </p:cNvPr>
          <p:cNvSpPr/>
          <p:nvPr/>
        </p:nvSpPr>
        <p:spPr>
          <a:xfrm>
            <a:off x="667904" y="917655"/>
            <a:ext cx="10149840" cy="274320"/>
          </a:xfrm>
          <a:prstGeom prst="wave">
            <a:avLst>
              <a:gd name="adj1" fmla="val 12500"/>
              <a:gd name="adj2" fmla="val -130"/>
            </a:avLst>
          </a:prstGeom>
          <a:solidFill>
            <a:srgbClr val="E5D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CB0F5-937C-45A4-B929-6DAAD0B81623}"/>
              </a:ext>
            </a:extLst>
          </p:cNvPr>
          <p:cNvSpPr txBox="1">
            <a:spLocks/>
          </p:cNvSpPr>
          <p:nvPr/>
        </p:nvSpPr>
        <p:spPr>
          <a:xfrm>
            <a:off x="627459" y="532230"/>
            <a:ext cx="11430000"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756458"/>
                </a:solidFill>
                <a:latin typeface="Verdana" panose="020B0604030504040204" pitchFamily="34" charset="0"/>
                <a:ea typeface="Verdana" panose="020B0604030504040204" pitchFamily="34" charset="0"/>
                <a:cs typeface="Segoe UI" panose="020B0502040204020203" pitchFamily="34" charset="0"/>
              </a:rPr>
              <a:t>DỰ BÁO NHU CẦU &amp; LÊN KẾ HOẠCH</a:t>
            </a:r>
          </a:p>
        </p:txBody>
      </p:sp>
      <p:sp>
        <p:nvSpPr>
          <p:cNvPr id="5" name="Slide Number Placeholder 4">
            <a:extLst>
              <a:ext uri="{FF2B5EF4-FFF2-40B4-BE49-F238E27FC236}">
                <a16:creationId xmlns:a16="http://schemas.microsoft.com/office/drawing/2014/main" id="{3FF26C88-6321-47AD-A6D7-52D6EFEEF2FD}"/>
              </a:ext>
            </a:extLst>
          </p:cNvPr>
          <p:cNvSpPr>
            <a:spLocks noGrp="1"/>
          </p:cNvSpPr>
          <p:nvPr>
            <p:ph type="sldNum" sz="quarter" idx="12"/>
          </p:nvPr>
        </p:nvSpPr>
        <p:spPr/>
        <p:txBody>
          <a:bodyPr/>
          <a:lstStyle/>
          <a:p>
            <a:fld id="{D5BA094D-3DE0-41B4-A029-1B668B87A39B}" type="slidenum">
              <a:rPr lang="en-US" smtClean="0"/>
              <a:t>9</a:t>
            </a:fld>
            <a:endParaRPr lang="en-US"/>
          </a:p>
        </p:txBody>
      </p:sp>
      <p:sp>
        <p:nvSpPr>
          <p:cNvPr id="6" name="TextBox 5">
            <a:extLst>
              <a:ext uri="{FF2B5EF4-FFF2-40B4-BE49-F238E27FC236}">
                <a16:creationId xmlns:a16="http://schemas.microsoft.com/office/drawing/2014/main" id="{2E4CF6C7-9F8A-475F-A549-2304F6CB8BD0}"/>
              </a:ext>
            </a:extLst>
          </p:cNvPr>
          <p:cNvSpPr txBox="1"/>
          <p:nvPr/>
        </p:nvSpPr>
        <p:spPr>
          <a:xfrm>
            <a:off x="627458" y="1554480"/>
            <a:ext cx="10515600" cy="408638"/>
          </a:xfrm>
          <a:prstGeom prst="rect">
            <a:avLst/>
          </a:prstGeom>
          <a:noFill/>
        </p:spPr>
        <p:txBody>
          <a:bodyPr wrap="square" rtlCol="0">
            <a:spAutoFit/>
          </a:bodyPr>
          <a:lstStyle/>
          <a:p>
            <a:pPr algn="just">
              <a:lnSpc>
                <a:spcPct val="114000"/>
              </a:lnSpc>
              <a:spcBef>
                <a:spcPts val="600"/>
              </a:spcBef>
            </a:pPr>
            <a:r>
              <a:rPr lang="en-US" sz="2000" b="1">
                <a:solidFill>
                  <a:srgbClr val="756458"/>
                </a:solidFill>
                <a:latin typeface="Verdana" panose="020B0604030504040204" pitchFamily="34" charset="0"/>
                <a:ea typeface="Verdana" panose="020B0604030504040204" pitchFamily="34" charset="0"/>
              </a:rPr>
              <a:t>1. Dự báo</a:t>
            </a:r>
          </a:p>
        </p:txBody>
      </p:sp>
      <p:sp>
        <p:nvSpPr>
          <p:cNvPr id="7" name="Rectangle: Rounded Corners 6">
            <a:extLst>
              <a:ext uri="{FF2B5EF4-FFF2-40B4-BE49-F238E27FC236}">
                <a16:creationId xmlns:a16="http://schemas.microsoft.com/office/drawing/2014/main" id="{E8A40F69-E62C-411E-9AD2-8CF1C3B8FB50}"/>
              </a:ext>
            </a:extLst>
          </p:cNvPr>
          <p:cNvSpPr/>
          <p:nvPr/>
        </p:nvSpPr>
        <p:spPr>
          <a:xfrm>
            <a:off x="4953000" y="2073972"/>
            <a:ext cx="2286000" cy="914400"/>
          </a:xfrm>
          <a:custGeom>
            <a:avLst/>
            <a:gdLst>
              <a:gd name="connsiteX0" fmla="*/ 0 w 2286000"/>
              <a:gd name="connsiteY0" fmla="*/ 152403 h 914400"/>
              <a:gd name="connsiteX1" fmla="*/ 152403 w 2286000"/>
              <a:gd name="connsiteY1" fmla="*/ 0 h 914400"/>
              <a:gd name="connsiteX2" fmla="*/ 687325 w 2286000"/>
              <a:gd name="connsiteY2" fmla="*/ 0 h 914400"/>
              <a:gd name="connsiteX3" fmla="*/ 1182624 w 2286000"/>
              <a:gd name="connsiteY3" fmla="*/ 0 h 914400"/>
              <a:gd name="connsiteX4" fmla="*/ 1677922 w 2286000"/>
              <a:gd name="connsiteY4" fmla="*/ 0 h 914400"/>
              <a:gd name="connsiteX5" fmla="*/ 2133597 w 2286000"/>
              <a:gd name="connsiteY5" fmla="*/ 0 h 914400"/>
              <a:gd name="connsiteX6" fmla="*/ 2286000 w 2286000"/>
              <a:gd name="connsiteY6" fmla="*/ 152403 h 914400"/>
              <a:gd name="connsiteX7" fmla="*/ 2286000 w 2286000"/>
              <a:gd name="connsiteY7" fmla="*/ 463296 h 914400"/>
              <a:gd name="connsiteX8" fmla="*/ 2286000 w 2286000"/>
              <a:gd name="connsiteY8" fmla="*/ 761997 h 914400"/>
              <a:gd name="connsiteX9" fmla="*/ 2133597 w 2286000"/>
              <a:gd name="connsiteY9" fmla="*/ 914400 h 914400"/>
              <a:gd name="connsiteX10" fmla="*/ 1618487 w 2286000"/>
              <a:gd name="connsiteY10" fmla="*/ 914400 h 914400"/>
              <a:gd name="connsiteX11" fmla="*/ 1162812 w 2286000"/>
              <a:gd name="connsiteY11" fmla="*/ 914400 h 914400"/>
              <a:gd name="connsiteX12" fmla="*/ 687325 w 2286000"/>
              <a:gd name="connsiteY12" fmla="*/ 914400 h 914400"/>
              <a:gd name="connsiteX13" fmla="*/ 152403 w 2286000"/>
              <a:gd name="connsiteY13" fmla="*/ 914400 h 914400"/>
              <a:gd name="connsiteX14" fmla="*/ 0 w 2286000"/>
              <a:gd name="connsiteY14" fmla="*/ 761997 h 914400"/>
              <a:gd name="connsiteX15" fmla="*/ 0 w 2286000"/>
              <a:gd name="connsiteY15" fmla="*/ 475488 h 914400"/>
              <a:gd name="connsiteX16" fmla="*/ 0 w 2286000"/>
              <a:gd name="connsiteY16"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000" h="914400" extrusionOk="0">
                <a:moveTo>
                  <a:pt x="0" y="152403"/>
                </a:moveTo>
                <a:cubicBezTo>
                  <a:pt x="-7906" y="54002"/>
                  <a:pt x="75273" y="-6936"/>
                  <a:pt x="152403" y="0"/>
                </a:cubicBezTo>
                <a:cubicBezTo>
                  <a:pt x="381102" y="-8832"/>
                  <a:pt x="505654" y="17067"/>
                  <a:pt x="687325" y="0"/>
                </a:cubicBezTo>
                <a:cubicBezTo>
                  <a:pt x="868996" y="-17067"/>
                  <a:pt x="1014585" y="49001"/>
                  <a:pt x="1182624" y="0"/>
                </a:cubicBezTo>
                <a:cubicBezTo>
                  <a:pt x="1350663" y="-49001"/>
                  <a:pt x="1542203" y="8310"/>
                  <a:pt x="1677922" y="0"/>
                </a:cubicBezTo>
                <a:cubicBezTo>
                  <a:pt x="1813641" y="-8310"/>
                  <a:pt x="2021682" y="4222"/>
                  <a:pt x="2133597" y="0"/>
                </a:cubicBezTo>
                <a:cubicBezTo>
                  <a:pt x="2229787" y="-11730"/>
                  <a:pt x="2265371" y="58599"/>
                  <a:pt x="2286000" y="152403"/>
                </a:cubicBezTo>
                <a:cubicBezTo>
                  <a:pt x="2308597" y="252414"/>
                  <a:pt x="2266253" y="369116"/>
                  <a:pt x="2286000" y="463296"/>
                </a:cubicBezTo>
                <a:cubicBezTo>
                  <a:pt x="2305747" y="557476"/>
                  <a:pt x="2257577" y="668381"/>
                  <a:pt x="2286000" y="761997"/>
                </a:cubicBezTo>
                <a:cubicBezTo>
                  <a:pt x="2300814" y="863928"/>
                  <a:pt x="2213426" y="914815"/>
                  <a:pt x="2133597" y="914400"/>
                </a:cubicBezTo>
                <a:cubicBezTo>
                  <a:pt x="1948465" y="932209"/>
                  <a:pt x="1863144" y="894229"/>
                  <a:pt x="1618487" y="914400"/>
                </a:cubicBezTo>
                <a:cubicBezTo>
                  <a:pt x="1373830" y="934571"/>
                  <a:pt x="1266396" y="893099"/>
                  <a:pt x="1162812" y="914400"/>
                </a:cubicBezTo>
                <a:cubicBezTo>
                  <a:pt x="1059229" y="935701"/>
                  <a:pt x="896550" y="881520"/>
                  <a:pt x="687325" y="914400"/>
                </a:cubicBezTo>
                <a:cubicBezTo>
                  <a:pt x="478100" y="947280"/>
                  <a:pt x="304033" y="859003"/>
                  <a:pt x="152403" y="914400"/>
                </a:cubicBezTo>
                <a:cubicBezTo>
                  <a:pt x="70707" y="920399"/>
                  <a:pt x="-4197" y="858559"/>
                  <a:pt x="0" y="761997"/>
                </a:cubicBezTo>
                <a:cubicBezTo>
                  <a:pt x="-2319" y="658928"/>
                  <a:pt x="32572" y="555427"/>
                  <a:pt x="0" y="475488"/>
                </a:cubicBezTo>
                <a:cubicBezTo>
                  <a:pt x="-32572" y="395549"/>
                  <a:pt x="34855" y="306157"/>
                  <a:pt x="0" y="152403"/>
                </a:cubicBezTo>
                <a:close/>
              </a:path>
            </a:pathLst>
          </a:custGeom>
          <a:noFill/>
          <a:ln w="38100">
            <a:solidFill>
              <a:srgbClr val="756458"/>
            </a:solidFill>
            <a:extLst>
              <a:ext uri="{C807C97D-BFC1-408E-A445-0C87EB9F89A2}">
                <ask:lineSketchStyleProps xmlns:ask="http://schemas.microsoft.com/office/drawing/2018/sketchyshapes" sd="1401229236">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756458"/>
                </a:solidFill>
                <a:latin typeface="Verdana" panose="020B0604030504040204" pitchFamily="34" charset="0"/>
                <a:ea typeface="Verdana" panose="020B0604030504040204" pitchFamily="34" charset="0"/>
              </a:rPr>
              <a:t>NHU CẦU</a:t>
            </a:r>
          </a:p>
        </p:txBody>
      </p:sp>
      <p:pic>
        <p:nvPicPr>
          <p:cNvPr id="12" name="Graphic 11" descr="Target Audience with solid fill">
            <a:extLst>
              <a:ext uri="{FF2B5EF4-FFF2-40B4-BE49-F238E27FC236}">
                <a16:creationId xmlns:a16="http://schemas.microsoft.com/office/drawing/2014/main" id="{6567078F-2E65-4492-88B2-91B86F167E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75760" y="3598669"/>
            <a:ext cx="1097280" cy="1097280"/>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958F76E1-EEA4-4AEF-A0F5-88CAABF2F995}"/>
              </a:ext>
            </a:extLst>
          </p:cNvPr>
          <p:cNvSpPr txBox="1"/>
          <p:nvPr/>
        </p:nvSpPr>
        <p:spPr>
          <a:xfrm>
            <a:off x="1343130" y="4595791"/>
            <a:ext cx="2651760" cy="1753622"/>
          </a:xfrm>
          <a:prstGeom prst="rect">
            <a:avLst/>
          </a:prstGeom>
          <a:noFill/>
        </p:spPr>
        <p:txBody>
          <a:bodyPr wrap="square" rtlCol="0">
            <a:spAutoFit/>
          </a:bodyPr>
          <a:lstStyle/>
          <a:p>
            <a:pPr>
              <a:lnSpc>
                <a:spcPct val="110000"/>
              </a:lnSpc>
            </a:pPr>
            <a:r>
              <a:rPr lang="en-US" sz="2000">
                <a:solidFill>
                  <a:srgbClr val="756458"/>
                </a:solidFill>
                <a:latin typeface="Verdana" panose="020B0604030504040204" pitchFamily="34" charset="0"/>
                <a:ea typeface="Verdana" panose="020B0604030504040204" pitchFamily="34" charset="0"/>
              </a:rPr>
              <a:t>Đối tượng khách hàng đa dạng.</a:t>
            </a:r>
          </a:p>
          <a:p>
            <a:pPr>
              <a:lnSpc>
                <a:spcPct val="110000"/>
              </a:lnSpc>
            </a:pPr>
            <a:r>
              <a:rPr lang="vi-VN" sz="2000">
                <a:solidFill>
                  <a:srgbClr val="756458"/>
                </a:solidFill>
                <a:latin typeface="Verdana" panose="020B0604030504040204" pitchFamily="34" charset="0"/>
                <a:ea typeface="Verdana" panose="020B0604030504040204" pitchFamily="34" charset="0"/>
              </a:rPr>
              <a:t>Phong cách và thói quen </a:t>
            </a:r>
            <a:r>
              <a:rPr lang="en-US" sz="2000">
                <a:solidFill>
                  <a:srgbClr val="756458"/>
                </a:solidFill>
                <a:latin typeface="Verdana" panose="020B0604030504040204" pitchFamily="34" charset="0"/>
                <a:ea typeface="Verdana" panose="020B0604030504040204" pitchFamily="34" charset="0"/>
              </a:rPr>
              <a:t>uống cà phê </a:t>
            </a:r>
            <a:r>
              <a:rPr lang="vi-VN" sz="2000">
                <a:solidFill>
                  <a:srgbClr val="756458"/>
                </a:solidFill>
                <a:latin typeface="Verdana" panose="020B0604030504040204" pitchFamily="34" charset="0"/>
                <a:ea typeface="Verdana" panose="020B0604030504040204" pitchFamily="34" charset="0"/>
              </a:rPr>
              <a:t>không giống nhau.</a:t>
            </a:r>
            <a:endParaRPr lang="en-US" sz="2000">
              <a:solidFill>
                <a:srgbClr val="756458"/>
              </a:solidFill>
              <a:latin typeface="Verdana" panose="020B0604030504040204" pitchFamily="34" charset="0"/>
              <a:ea typeface="Verdana" panose="020B0604030504040204" pitchFamily="34" charset="0"/>
            </a:endParaRPr>
          </a:p>
        </p:txBody>
      </p:sp>
      <p:pic>
        <p:nvPicPr>
          <p:cNvPr id="33" name="Picture 32">
            <a:extLst>
              <a:ext uri="{FF2B5EF4-FFF2-40B4-BE49-F238E27FC236}">
                <a16:creationId xmlns:a16="http://schemas.microsoft.com/office/drawing/2014/main" id="{0429FDE1-9D32-4333-993F-FE5B41C85AC6}"/>
              </a:ext>
            </a:extLst>
          </p:cNvPr>
          <p:cNvPicPr>
            <a:picLocks noChangeAspect="1"/>
          </p:cNvPicPr>
          <p:nvPr/>
        </p:nvPicPr>
        <p:blipFill rotWithShape="1">
          <a:blip r:embed="rId4"/>
          <a:srcRect l="20265" t="7127" r="17835" b="1842"/>
          <a:stretch/>
        </p:blipFill>
        <p:spPr>
          <a:xfrm>
            <a:off x="5722790" y="3697141"/>
            <a:ext cx="746420" cy="731520"/>
          </a:xfrm>
          <a:prstGeom prst="rect">
            <a:avLst/>
          </a:prstGeom>
          <a:effectLst>
            <a:outerShdw blurRad="50800" dist="38100" dir="2700000" algn="tl" rotWithShape="0">
              <a:prstClr val="black">
                <a:alpha val="40000"/>
              </a:prstClr>
            </a:outerShdw>
          </a:effectLst>
        </p:spPr>
      </p:pic>
      <p:sp>
        <p:nvSpPr>
          <p:cNvPr id="34" name="TextBox 33">
            <a:extLst>
              <a:ext uri="{FF2B5EF4-FFF2-40B4-BE49-F238E27FC236}">
                <a16:creationId xmlns:a16="http://schemas.microsoft.com/office/drawing/2014/main" id="{9EA2BA5B-4742-410F-9EF2-B6911257C428}"/>
              </a:ext>
            </a:extLst>
          </p:cNvPr>
          <p:cNvSpPr txBox="1"/>
          <p:nvPr/>
        </p:nvSpPr>
        <p:spPr>
          <a:xfrm>
            <a:off x="4770120" y="4579389"/>
            <a:ext cx="2651760" cy="2169120"/>
          </a:xfrm>
          <a:prstGeom prst="rect">
            <a:avLst/>
          </a:prstGeom>
          <a:noFill/>
        </p:spPr>
        <p:txBody>
          <a:bodyPr wrap="square" rtlCol="0">
            <a:spAutoFit/>
          </a:bodyPr>
          <a:lstStyle/>
          <a:p>
            <a:pPr>
              <a:lnSpc>
                <a:spcPct val="110000"/>
              </a:lnSpc>
            </a:pPr>
            <a:r>
              <a:rPr lang="vi-VN" sz="2000">
                <a:solidFill>
                  <a:srgbClr val="756458"/>
                </a:solidFill>
                <a:latin typeface="Verdana" panose="020B0604030504040204" pitchFamily="34" charset="0"/>
                <a:ea typeface="Verdana" panose="020B0604030504040204" pitchFamily="34" charset="0"/>
              </a:rPr>
              <a:t>Cà phê hòa tan chiếm 1/3 thị phần </a:t>
            </a:r>
            <a:r>
              <a:rPr lang="en-US" sz="2000">
                <a:solidFill>
                  <a:srgbClr val="756458"/>
                </a:solidFill>
                <a:latin typeface="Verdana" panose="020B0604030504040204" pitchFamily="34" charset="0"/>
                <a:ea typeface="Verdana" panose="020B0604030504040204" pitchFamily="34" charset="0"/>
              </a:rPr>
              <a:t>trong </a:t>
            </a:r>
            <a:r>
              <a:rPr lang="vi-VN" sz="2000">
                <a:solidFill>
                  <a:srgbClr val="756458"/>
                </a:solidFill>
                <a:latin typeface="Verdana" panose="020B0604030504040204" pitchFamily="34" charset="0"/>
                <a:ea typeface="Verdana" panose="020B0604030504040204" pitchFamily="34" charset="0"/>
              </a:rPr>
              <a:t>nước.</a:t>
            </a:r>
            <a:endParaRPr lang="en-US" sz="2000">
              <a:solidFill>
                <a:srgbClr val="756458"/>
              </a:solidFill>
              <a:latin typeface="Verdana" panose="020B0604030504040204" pitchFamily="34" charset="0"/>
              <a:ea typeface="Verdana" panose="020B0604030504040204" pitchFamily="34" charset="0"/>
            </a:endParaRPr>
          </a:p>
          <a:p>
            <a:pPr>
              <a:lnSpc>
                <a:spcPct val="110000"/>
              </a:lnSpc>
            </a:pPr>
            <a:r>
              <a:rPr lang="vi-VN" sz="2000">
                <a:solidFill>
                  <a:srgbClr val="756458"/>
                </a:solidFill>
                <a:latin typeface="Verdana" panose="020B0604030504040204" pitchFamily="34" charset="0"/>
                <a:ea typeface="Verdana" panose="020B0604030504040204" pitchFamily="34" charset="0"/>
              </a:rPr>
              <a:t>Tốc độ tăng trưởng trung bình 18,5% mỗi năm.</a:t>
            </a:r>
            <a:endParaRPr lang="en-US" sz="2000">
              <a:solidFill>
                <a:srgbClr val="756458"/>
              </a:solidFill>
              <a:latin typeface="Verdana" panose="020B0604030504040204" pitchFamily="34" charset="0"/>
              <a:ea typeface="Verdana" panose="020B0604030504040204" pitchFamily="34" charset="0"/>
            </a:endParaRPr>
          </a:p>
        </p:txBody>
      </p:sp>
      <p:pic>
        <p:nvPicPr>
          <p:cNvPr id="36" name="Graphic 35" descr="Covid-19 with solid fill">
            <a:extLst>
              <a:ext uri="{FF2B5EF4-FFF2-40B4-BE49-F238E27FC236}">
                <a16:creationId xmlns:a16="http://schemas.microsoft.com/office/drawing/2014/main" id="{3730148E-5755-452B-9A61-FBF5EA3856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10400" y="3710525"/>
            <a:ext cx="914400" cy="914400"/>
          </a:xfrm>
          <a:prstGeom prst="rect">
            <a:avLst/>
          </a:prstGeom>
          <a:effectLst>
            <a:outerShdw blurRad="50800" dist="38100" dir="2700000" algn="tl" rotWithShape="0">
              <a:prstClr val="black">
                <a:alpha val="40000"/>
              </a:prstClr>
            </a:outerShdw>
          </a:effectLst>
        </p:spPr>
      </p:pic>
      <p:sp>
        <p:nvSpPr>
          <p:cNvPr id="37" name="TextBox 36">
            <a:extLst>
              <a:ext uri="{FF2B5EF4-FFF2-40B4-BE49-F238E27FC236}">
                <a16:creationId xmlns:a16="http://schemas.microsoft.com/office/drawing/2014/main" id="{98B39D21-6F77-490A-AC75-DC34E97F7B6C}"/>
              </a:ext>
            </a:extLst>
          </p:cNvPr>
          <p:cNvSpPr txBox="1"/>
          <p:nvPr/>
        </p:nvSpPr>
        <p:spPr>
          <a:xfrm>
            <a:off x="8296000" y="4621231"/>
            <a:ext cx="2834640" cy="2092176"/>
          </a:xfrm>
          <a:prstGeom prst="rect">
            <a:avLst/>
          </a:prstGeom>
          <a:noFill/>
        </p:spPr>
        <p:txBody>
          <a:bodyPr wrap="square" rtlCol="0">
            <a:spAutoFit/>
          </a:bodyPr>
          <a:lstStyle/>
          <a:p>
            <a:pPr>
              <a:lnSpc>
                <a:spcPct val="110000"/>
              </a:lnSpc>
            </a:pPr>
            <a:r>
              <a:rPr lang="en-US" sz="2000">
                <a:solidFill>
                  <a:srgbClr val="756458"/>
                </a:solidFill>
                <a:latin typeface="Verdana" panose="020B0604030504040204" pitchFamily="34" charset="0"/>
                <a:ea typeface="Verdana" panose="020B0604030504040204" pitchFamily="34" charset="0"/>
              </a:rPr>
              <a:t>Xuất khẩu giảm, giá tăng.</a:t>
            </a:r>
          </a:p>
          <a:p>
            <a:pPr>
              <a:lnSpc>
                <a:spcPct val="110000"/>
              </a:lnSpc>
            </a:pPr>
            <a:r>
              <a:rPr lang="en-US" sz="2000">
                <a:solidFill>
                  <a:srgbClr val="756458"/>
                </a:solidFill>
                <a:latin typeface="Verdana" panose="020B0604030504040204" pitchFamily="34" charset="0"/>
                <a:ea typeface="Verdana" panose="020B0604030504040204" pitchFamily="34" charset="0"/>
              </a:rPr>
              <a:t>Thiếu hụt container.</a:t>
            </a:r>
          </a:p>
          <a:p>
            <a:pPr>
              <a:lnSpc>
                <a:spcPct val="110000"/>
              </a:lnSpc>
            </a:pPr>
            <a:r>
              <a:rPr lang="en-US" sz="2000">
                <a:solidFill>
                  <a:srgbClr val="756458"/>
                </a:solidFill>
                <a:latin typeface="Verdana" panose="020B0604030504040204" pitchFamily="34" charset="0"/>
                <a:ea typeface="Verdana" panose="020B0604030504040204" pitchFamily="34" charset="0"/>
              </a:rPr>
              <a:t>Ảnh hưởng tiêu cực lên sản xuất &amp; vận chuyển hàng hóa.</a:t>
            </a:r>
          </a:p>
        </p:txBody>
      </p:sp>
      <p:cxnSp>
        <p:nvCxnSpPr>
          <p:cNvPr id="39" name="Straight Connector 38">
            <a:extLst>
              <a:ext uri="{FF2B5EF4-FFF2-40B4-BE49-F238E27FC236}">
                <a16:creationId xmlns:a16="http://schemas.microsoft.com/office/drawing/2014/main" id="{1571E24C-B732-4604-8585-852B11D6EA75}"/>
              </a:ext>
            </a:extLst>
          </p:cNvPr>
          <p:cNvCxnSpPr>
            <a:cxnSpLocks noChangeAspect="1"/>
          </p:cNvCxnSpPr>
          <p:nvPr/>
        </p:nvCxnSpPr>
        <p:spPr>
          <a:xfrm flipH="1">
            <a:off x="2524400" y="2624981"/>
            <a:ext cx="2080298" cy="914400"/>
          </a:xfrm>
          <a:prstGeom prst="line">
            <a:avLst/>
          </a:prstGeom>
          <a:ln w="38100">
            <a:solidFill>
              <a:srgbClr val="756458"/>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052ED9D-12D3-43E9-8C4C-C94FC4193229}"/>
              </a:ext>
            </a:extLst>
          </p:cNvPr>
          <p:cNvCxnSpPr>
            <a:cxnSpLocks noChangeAspect="1"/>
          </p:cNvCxnSpPr>
          <p:nvPr/>
        </p:nvCxnSpPr>
        <p:spPr>
          <a:xfrm>
            <a:off x="7587302" y="2624981"/>
            <a:ext cx="2080298" cy="914400"/>
          </a:xfrm>
          <a:prstGeom prst="line">
            <a:avLst/>
          </a:prstGeom>
          <a:ln w="38100">
            <a:solidFill>
              <a:srgbClr val="756458"/>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84B9C35-87AD-4B20-9D2D-C6C2CC52676C}"/>
              </a:ext>
            </a:extLst>
          </p:cNvPr>
          <p:cNvCxnSpPr>
            <a:cxnSpLocks/>
          </p:cNvCxnSpPr>
          <p:nvPr/>
        </p:nvCxnSpPr>
        <p:spPr>
          <a:xfrm flipH="1">
            <a:off x="6096000" y="3141469"/>
            <a:ext cx="0" cy="457200"/>
          </a:xfrm>
          <a:prstGeom prst="line">
            <a:avLst/>
          </a:prstGeom>
          <a:ln w="38100">
            <a:solidFill>
              <a:srgbClr val="756458"/>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4726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1307</TotalTime>
  <Words>1674</Words>
  <Application>Microsoft Office PowerPoint</Application>
  <PresentationFormat>Widescreen</PresentationFormat>
  <Paragraphs>303</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Segoe UI</vt:lpstr>
      <vt:lpstr>Verdana</vt:lpstr>
      <vt:lpstr>Wingdings</vt:lpstr>
      <vt:lpstr>Office Theme</vt:lpstr>
      <vt:lpstr>PHÂN TÍCH HOẠT ĐỘNG LÊN KẾ HOẠCH &amp; TÌM NGUỒN CHO CÀ PHÊ TRUNG NGUYÊN</vt:lpstr>
      <vt:lpstr>DANH SÁCH THÀNH VIÊN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Hải Phan</dc:creator>
  <cp:lastModifiedBy>Hải Phan</cp:lastModifiedBy>
  <cp:revision>87</cp:revision>
  <dcterms:created xsi:type="dcterms:W3CDTF">2021-10-05T17:46:15Z</dcterms:created>
  <dcterms:modified xsi:type="dcterms:W3CDTF">2021-10-13T17:34:36Z</dcterms:modified>
</cp:coreProperties>
</file>